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tags/tag20.xml" ContentType="application/vnd.openxmlformats-officedocument.presentationml.tags+xml"/>
  <Override PartName="/ppt/notesSlides/notesSlide2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5" r:id="rId1"/>
    <p:sldMasterId id="2147483789" r:id="rId2"/>
    <p:sldMasterId id="2147483803" r:id="rId3"/>
  </p:sldMasterIdLst>
  <p:notesMasterIdLst>
    <p:notesMasterId r:id="rId51"/>
  </p:notesMasterIdLst>
  <p:handoutMasterIdLst>
    <p:handoutMasterId r:id="rId52"/>
  </p:handoutMasterIdLst>
  <p:sldIdLst>
    <p:sldId id="791" r:id="rId4"/>
    <p:sldId id="695" r:id="rId5"/>
    <p:sldId id="1056" r:id="rId6"/>
    <p:sldId id="1057" r:id="rId7"/>
    <p:sldId id="1058" r:id="rId8"/>
    <p:sldId id="889" r:id="rId9"/>
    <p:sldId id="1059" r:id="rId10"/>
    <p:sldId id="1060" r:id="rId11"/>
    <p:sldId id="931" r:id="rId12"/>
    <p:sldId id="878" r:id="rId13"/>
    <p:sldId id="875" r:id="rId14"/>
    <p:sldId id="876" r:id="rId15"/>
    <p:sldId id="909" r:id="rId16"/>
    <p:sldId id="912" r:id="rId17"/>
    <p:sldId id="922" r:id="rId18"/>
    <p:sldId id="913" r:id="rId19"/>
    <p:sldId id="904" r:id="rId20"/>
    <p:sldId id="923" r:id="rId21"/>
    <p:sldId id="881" r:id="rId22"/>
    <p:sldId id="903" r:id="rId23"/>
    <p:sldId id="924" r:id="rId24"/>
    <p:sldId id="902" r:id="rId25"/>
    <p:sldId id="925" r:id="rId26"/>
    <p:sldId id="906" r:id="rId27"/>
    <p:sldId id="926" r:id="rId28"/>
    <p:sldId id="927" r:id="rId29"/>
    <p:sldId id="882" r:id="rId30"/>
    <p:sldId id="883" r:id="rId31"/>
    <p:sldId id="928" r:id="rId32"/>
    <p:sldId id="884" r:id="rId33"/>
    <p:sldId id="860" r:id="rId34"/>
    <p:sldId id="1055" r:id="rId35"/>
    <p:sldId id="1049" r:id="rId36"/>
    <p:sldId id="940" r:id="rId37"/>
    <p:sldId id="942" r:id="rId38"/>
    <p:sldId id="943" r:id="rId39"/>
    <p:sldId id="944" r:id="rId40"/>
    <p:sldId id="945" r:id="rId41"/>
    <p:sldId id="946" r:id="rId42"/>
    <p:sldId id="947" r:id="rId43"/>
    <p:sldId id="948" r:id="rId44"/>
    <p:sldId id="1051" r:id="rId45"/>
    <p:sldId id="1053" r:id="rId46"/>
    <p:sldId id="1052" r:id="rId47"/>
    <p:sldId id="1054" r:id="rId48"/>
    <p:sldId id="949" r:id="rId49"/>
    <p:sldId id="837" r:id="rId50"/>
  </p:sldIdLst>
  <p:sldSz cx="9144000" cy="6858000" type="screen4x3"/>
  <p:notesSz cx="6950075" cy="9167813"/>
  <p:custDataLst>
    <p:tags r:id="rId53"/>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8">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99"/>
    <a:srgbClr val="DDDDDD"/>
    <a:srgbClr val="004620"/>
    <a:srgbClr val="FFFF66"/>
    <a:srgbClr val="292929"/>
    <a:srgbClr val="4D4D4D"/>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63" autoAdjust="0"/>
    <p:restoredTop sz="88049" autoAdjust="0"/>
  </p:normalViewPr>
  <p:slideViewPr>
    <p:cSldViewPr>
      <p:cViewPr varScale="1">
        <p:scale>
          <a:sx n="106" d="100"/>
          <a:sy n="106" d="100"/>
        </p:scale>
        <p:origin x="124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0" d="100"/>
        <a:sy n="130" d="100"/>
      </p:scale>
      <p:origin x="0" y="808"/>
    </p:cViewPr>
  </p:sorterViewPr>
  <p:notesViewPr>
    <p:cSldViewPr>
      <p:cViewPr varScale="1">
        <p:scale>
          <a:sx n="66" d="100"/>
          <a:sy n="66" d="100"/>
        </p:scale>
        <p:origin x="-3058" y="-86"/>
      </p:cViewPr>
      <p:guideLst>
        <p:guide orient="horz" pos="2888"/>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gs" Target="tags/tag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58391"/>
          </a:xfrm>
          <a:prstGeom prst="rect">
            <a:avLst/>
          </a:prstGeom>
        </p:spPr>
        <p:txBody>
          <a:bodyPr vert="horz" lIns="92098" tIns="46049" rIns="92098" bIns="46049" rtlCol="0"/>
          <a:lstStyle>
            <a:lvl1pPr algn="l">
              <a:defRPr sz="1200"/>
            </a:lvl1pPr>
          </a:lstStyle>
          <a:p>
            <a:endParaRPr lang="en-AU"/>
          </a:p>
        </p:txBody>
      </p:sp>
      <p:sp>
        <p:nvSpPr>
          <p:cNvPr id="3" name="Date Placeholder 2"/>
          <p:cNvSpPr>
            <a:spLocks noGrp="1"/>
          </p:cNvSpPr>
          <p:nvPr>
            <p:ph type="dt" sz="quarter" idx="1"/>
          </p:nvPr>
        </p:nvSpPr>
        <p:spPr>
          <a:xfrm>
            <a:off x="3936768" y="0"/>
            <a:ext cx="3011699" cy="458391"/>
          </a:xfrm>
          <a:prstGeom prst="rect">
            <a:avLst/>
          </a:prstGeom>
        </p:spPr>
        <p:txBody>
          <a:bodyPr vert="horz" lIns="92098" tIns="46049" rIns="92098" bIns="46049" rtlCol="0"/>
          <a:lstStyle>
            <a:lvl1pPr algn="r">
              <a:defRPr sz="1200"/>
            </a:lvl1pPr>
          </a:lstStyle>
          <a:p>
            <a:fld id="{F6F6DE7F-FB47-4DD3-8DC3-F158BBD437A4}" type="datetimeFigureOut">
              <a:rPr lang="en-AU" smtClean="0"/>
              <a:t>9/3/20</a:t>
            </a:fld>
            <a:endParaRPr lang="en-AU"/>
          </a:p>
        </p:txBody>
      </p:sp>
      <p:sp>
        <p:nvSpPr>
          <p:cNvPr id="4" name="Footer Placeholder 3"/>
          <p:cNvSpPr>
            <a:spLocks noGrp="1"/>
          </p:cNvSpPr>
          <p:nvPr>
            <p:ph type="ftr" sz="quarter" idx="2"/>
          </p:nvPr>
        </p:nvSpPr>
        <p:spPr>
          <a:xfrm>
            <a:off x="0" y="8707831"/>
            <a:ext cx="3011699" cy="458391"/>
          </a:xfrm>
          <a:prstGeom prst="rect">
            <a:avLst/>
          </a:prstGeom>
        </p:spPr>
        <p:txBody>
          <a:bodyPr vert="horz" lIns="92098" tIns="46049" rIns="92098" bIns="46049" rtlCol="0" anchor="b"/>
          <a:lstStyle>
            <a:lvl1pPr algn="l">
              <a:defRPr sz="1200"/>
            </a:lvl1pPr>
          </a:lstStyle>
          <a:p>
            <a:endParaRPr lang="en-AU"/>
          </a:p>
        </p:txBody>
      </p:sp>
      <p:sp>
        <p:nvSpPr>
          <p:cNvPr id="5" name="Slide Number Placeholder 4"/>
          <p:cNvSpPr>
            <a:spLocks noGrp="1"/>
          </p:cNvSpPr>
          <p:nvPr>
            <p:ph type="sldNum" sz="quarter" idx="3"/>
          </p:nvPr>
        </p:nvSpPr>
        <p:spPr>
          <a:xfrm>
            <a:off x="3936768" y="8707831"/>
            <a:ext cx="3011699" cy="458391"/>
          </a:xfrm>
          <a:prstGeom prst="rect">
            <a:avLst/>
          </a:prstGeom>
        </p:spPr>
        <p:txBody>
          <a:bodyPr vert="horz" lIns="92098" tIns="46049" rIns="92098" bIns="46049" rtlCol="0" anchor="b"/>
          <a:lstStyle>
            <a:lvl1pPr algn="r">
              <a:defRPr sz="1200"/>
            </a:lvl1pPr>
          </a:lstStyle>
          <a:p>
            <a:fld id="{B9D1F591-266D-4225-B1E6-AA1C3F3DD14B}" type="slidenum">
              <a:rPr lang="en-AU" smtClean="0"/>
              <a:t>‹#›</a:t>
            </a:fld>
            <a:endParaRPr lang="en-AU"/>
          </a:p>
        </p:txBody>
      </p:sp>
    </p:spTree>
    <p:extLst>
      <p:ext uri="{BB962C8B-B14F-4D97-AF65-F5344CB8AC3E}">
        <p14:creationId xmlns:p14="http://schemas.microsoft.com/office/powerpoint/2010/main" val="30410432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3954" name="Rectangle 2"/>
          <p:cNvSpPr>
            <a:spLocks noGrp="1" noChangeArrowheads="1"/>
          </p:cNvSpPr>
          <p:nvPr>
            <p:ph type="hdr" sz="quarter"/>
          </p:nvPr>
        </p:nvSpPr>
        <p:spPr bwMode="auto">
          <a:xfrm>
            <a:off x="0" y="0"/>
            <a:ext cx="3011699" cy="458391"/>
          </a:xfrm>
          <a:prstGeom prst="rect">
            <a:avLst/>
          </a:prstGeom>
          <a:noFill/>
          <a:ln w="9525">
            <a:noFill/>
            <a:miter lim="800000"/>
            <a:headEnd/>
            <a:tailEnd/>
          </a:ln>
          <a:effectLst/>
        </p:spPr>
        <p:txBody>
          <a:bodyPr vert="horz" wrap="square" lIns="92098" tIns="46049" rIns="92098" bIns="46049"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253955" name="Rectangle 3"/>
          <p:cNvSpPr>
            <a:spLocks noGrp="1" noChangeArrowheads="1"/>
          </p:cNvSpPr>
          <p:nvPr>
            <p:ph type="dt" idx="1"/>
          </p:nvPr>
        </p:nvSpPr>
        <p:spPr bwMode="auto">
          <a:xfrm>
            <a:off x="3936768" y="0"/>
            <a:ext cx="3011699" cy="458391"/>
          </a:xfrm>
          <a:prstGeom prst="rect">
            <a:avLst/>
          </a:prstGeom>
          <a:noFill/>
          <a:ln w="9525">
            <a:noFill/>
            <a:miter lim="800000"/>
            <a:headEnd/>
            <a:tailEnd/>
          </a:ln>
          <a:effectLst/>
        </p:spPr>
        <p:txBody>
          <a:bodyPr vert="horz" wrap="square" lIns="92098" tIns="46049" rIns="92098" bIns="46049"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58372" name="Rectangle 4"/>
          <p:cNvSpPr>
            <a:spLocks noGrp="1" noRot="1" noChangeAspect="1" noChangeArrowheads="1" noTextEdit="1"/>
          </p:cNvSpPr>
          <p:nvPr>
            <p:ph type="sldImg" idx="2"/>
          </p:nvPr>
        </p:nvSpPr>
        <p:spPr bwMode="auto">
          <a:xfrm>
            <a:off x="1182688" y="687388"/>
            <a:ext cx="4584700" cy="3438525"/>
          </a:xfrm>
          <a:prstGeom prst="rect">
            <a:avLst/>
          </a:prstGeom>
          <a:noFill/>
          <a:ln w="9525">
            <a:solidFill>
              <a:srgbClr val="000000"/>
            </a:solidFill>
            <a:miter lim="800000"/>
            <a:headEnd/>
            <a:tailEnd/>
          </a:ln>
        </p:spPr>
      </p:sp>
      <p:sp>
        <p:nvSpPr>
          <p:cNvPr id="253957" name="Rectangle 5"/>
          <p:cNvSpPr>
            <a:spLocks noGrp="1" noChangeArrowheads="1"/>
          </p:cNvSpPr>
          <p:nvPr>
            <p:ph type="body" sz="quarter" idx="3"/>
          </p:nvPr>
        </p:nvSpPr>
        <p:spPr bwMode="auto">
          <a:xfrm>
            <a:off x="695008" y="4354711"/>
            <a:ext cx="5560060" cy="4125516"/>
          </a:xfrm>
          <a:prstGeom prst="rect">
            <a:avLst/>
          </a:prstGeom>
          <a:noFill/>
          <a:ln w="9525">
            <a:noFill/>
            <a:miter lim="800000"/>
            <a:headEnd/>
            <a:tailEnd/>
          </a:ln>
          <a:effectLst/>
        </p:spPr>
        <p:txBody>
          <a:bodyPr vert="horz" wrap="square" lIns="92098" tIns="46049" rIns="92098" bIns="4604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3958" name="Rectangle 6"/>
          <p:cNvSpPr>
            <a:spLocks noGrp="1" noChangeArrowheads="1"/>
          </p:cNvSpPr>
          <p:nvPr>
            <p:ph type="ftr" sz="quarter" idx="4"/>
          </p:nvPr>
        </p:nvSpPr>
        <p:spPr bwMode="auto">
          <a:xfrm>
            <a:off x="0" y="8707831"/>
            <a:ext cx="3011699" cy="458391"/>
          </a:xfrm>
          <a:prstGeom prst="rect">
            <a:avLst/>
          </a:prstGeom>
          <a:noFill/>
          <a:ln w="9525">
            <a:noFill/>
            <a:miter lim="800000"/>
            <a:headEnd/>
            <a:tailEnd/>
          </a:ln>
          <a:effectLst/>
        </p:spPr>
        <p:txBody>
          <a:bodyPr vert="horz" wrap="square" lIns="92098" tIns="46049" rIns="92098" bIns="46049"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253959" name="Rectangle 7"/>
          <p:cNvSpPr>
            <a:spLocks noGrp="1" noChangeArrowheads="1"/>
          </p:cNvSpPr>
          <p:nvPr>
            <p:ph type="sldNum" sz="quarter" idx="5"/>
          </p:nvPr>
        </p:nvSpPr>
        <p:spPr bwMode="auto">
          <a:xfrm>
            <a:off x="3936768" y="8707831"/>
            <a:ext cx="3011699" cy="458391"/>
          </a:xfrm>
          <a:prstGeom prst="rect">
            <a:avLst/>
          </a:prstGeom>
          <a:noFill/>
          <a:ln w="9525">
            <a:noFill/>
            <a:miter lim="800000"/>
            <a:headEnd/>
            <a:tailEnd/>
          </a:ln>
          <a:effectLst/>
        </p:spPr>
        <p:txBody>
          <a:bodyPr vert="horz" wrap="square" lIns="92098" tIns="46049" rIns="92098" bIns="46049" numCol="1" anchor="b" anchorCtr="0" compatLnSpc="1">
            <a:prstTxWarp prst="textNoShape">
              <a:avLst/>
            </a:prstTxWarp>
          </a:bodyPr>
          <a:lstStyle>
            <a:lvl1pPr algn="r">
              <a:defRPr sz="1200">
                <a:latin typeface="Times New Roman" pitchFamily="18" charset="0"/>
              </a:defRPr>
            </a:lvl1pPr>
          </a:lstStyle>
          <a:p>
            <a:pPr>
              <a:defRPr/>
            </a:pPr>
            <a:fld id="{1FD5300F-C239-4B58-8C11-BB6D2256406E}" type="slidenum">
              <a:rPr lang="en-US"/>
              <a:pPr>
                <a:defRPr/>
              </a:pPr>
              <a:t>‹#›</a:t>
            </a:fld>
            <a:endParaRPr lang="en-US"/>
          </a:p>
        </p:txBody>
      </p:sp>
    </p:spTree>
    <p:extLst>
      <p:ext uri="{BB962C8B-B14F-4D97-AF65-F5344CB8AC3E}">
        <p14:creationId xmlns:p14="http://schemas.microsoft.com/office/powerpoint/2010/main" val="14275806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pPr eaLnBrk="1" hangingPunct="1">
              <a:spcBef>
                <a:spcPct val="0"/>
              </a:spcBef>
            </a:pPr>
            <a:endParaRPr lang="en-US"/>
          </a:p>
        </p:txBody>
      </p:sp>
      <p:sp>
        <p:nvSpPr>
          <p:cNvPr id="60420" name="Slide Number Placeholder 3"/>
          <p:cNvSpPr>
            <a:spLocks noGrp="1"/>
          </p:cNvSpPr>
          <p:nvPr>
            <p:ph type="sldNum" sz="quarter" idx="5"/>
          </p:nvPr>
        </p:nvSpPr>
        <p:spPr>
          <a:noFill/>
        </p:spPr>
        <p:txBody>
          <a:bodyPr/>
          <a:lstStyle/>
          <a:p>
            <a:fld id="{F81B0F02-F379-43A2-B8A1-AB79C461034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Live birth weights for babies</a:t>
            </a:r>
          </a:p>
          <a:p>
            <a:r>
              <a:rPr lang="en-US" dirty="0"/>
              <a:t>https://</a:t>
            </a:r>
            <a:r>
              <a:rPr lang="en-US" dirty="0" err="1"/>
              <a:t>www.polleverywhere.com</a:t>
            </a:r>
            <a:r>
              <a:rPr lang="en-US" dirty="0"/>
              <a:t>/</a:t>
            </a:r>
            <a:r>
              <a:rPr lang="en-US" dirty="0" err="1"/>
              <a:t>multiple_choice_polls</a:t>
            </a:r>
            <a:r>
              <a:rPr lang="en-US" dirty="0"/>
              <a:t>/9I8G4iIDqvGXdGo</a:t>
            </a:r>
          </a:p>
        </p:txBody>
      </p:sp>
      <p:sp>
        <p:nvSpPr>
          <p:cNvPr id="4" name="Slide Number Placeholder 3"/>
          <p:cNvSpPr>
            <a:spLocks noGrp="1"/>
          </p:cNvSpPr>
          <p:nvPr>
            <p:ph type="sldNum" sz="quarter" idx="5"/>
          </p:nvPr>
        </p:nvSpPr>
        <p:spPr/>
        <p:txBody>
          <a:bodyPr/>
          <a:lstStyle/>
          <a:p>
            <a:pPr>
              <a:defRPr/>
            </a:pPr>
            <a:fld id="{1FD5300F-C239-4B58-8C11-BB6D2256406E}" type="slidenum">
              <a:rPr lang="en-US" smtClean="0"/>
              <a:pPr>
                <a:defRPr/>
              </a:pPr>
              <a:t>15</a:t>
            </a:fld>
            <a:endParaRPr lang="en-US"/>
          </a:p>
        </p:txBody>
      </p:sp>
    </p:spTree>
    <p:extLst>
      <p:ext uri="{BB962C8B-B14F-4D97-AF65-F5344CB8AC3E}">
        <p14:creationId xmlns:p14="http://schemas.microsoft.com/office/powerpoint/2010/main" val="123832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FD5300F-C239-4B58-8C11-BB6D2256406E}" type="slidenum">
              <a:rPr lang="en-US" smtClean="0"/>
              <a:pPr>
                <a:defRPr/>
              </a:pPr>
              <a:t>16</a:t>
            </a:fld>
            <a:endParaRPr lang="en-US"/>
          </a:p>
        </p:txBody>
      </p:sp>
    </p:spTree>
    <p:extLst>
      <p:ext uri="{BB962C8B-B14F-4D97-AF65-F5344CB8AC3E}">
        <p14:creationId xmlns:p14="http://schemas.microsoft.com/office/powerpoint/2010/main" val="2141420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FD5300F-C239-4B58-8C11-BB6D2256406E}" type="slidenum">
              <a:rPr lang="en-US" smtClean="0"/>
              <a:pPr>
                <a:defRPr/>
              </a:pPr>
              <a:t>17</a:t>
            </a:fld>
            <a:endParaRPr lang="en-US"/>
          </a:p>
        </p:txBody>
      </p:sp>
    </p:spTree>
    <p:extLst>
      <p:ext uri="{BB962C8B-B14F-4D97-AF65-F5344CB8AC3E}">
        <p14:creationId xmlns:p14="http://schemas.microsoft.com/office/powerpoint/2010/main" val="362341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Infant mortality from the 1930s to the 2000s</a:t>
            </a:r>
          </a:p>
          <a:p>
            <a:r>
              <a:rPr lang="en-US" dirty="0"/>
              <a:t>https://</a:t>
            </a:r>
            <a:r>
              <a:rPr lang="en-US" dirty="0" err="1"/>
              <a:t>www.polleverywhere.com</a:t>
            </a:r>
            <a:r>
              <a:rPr lang="en-US" dirty="0"/>
              <a:t>/</a:t>
            </a:r>
            <a:r>
              <a:rPr lang="en-US" dirty="0" err="1"/>
              <a:t>multiple_choice_polls</a:t>
            </a:r>
            <a:r>
              <a:rPr lang="en-US" dirty="0"/>
              <a:t>/PynZqwBnmAq48r6</a:t>
            </a:r>
          </a:p>
        </p:txBody>
      </p:sp>
      <p:sp>
        <p:nvSpPr>
          <p:cNvPr id="4" name="Slide Number Placeholder 3"/>
          <p:cNvSpPr>
            <a:spLocks noGrp="1"/>
          </p:cNvSpPr>
          <p:nvPr>
            <p:ph type="sldNum" sz="quarter" idx="5"/>
          </p:nvPr>
        </p:nvSpPr>
        <p:spPr/>
        <p:txBody>
          <a:bodyPr/>
          <a:lstStyle/>
          <a:p>
            <a:pPr>
              <a:defRPr/>
            </a:pPr>
            <a:fld id="{1FD5300F-C239-4B58-8C11-BB6D2256406E}" type="slidenum">
              <a:rPr lang="en-US" smtClean="0"/>
              <a:pPr>
                <a:defRPr/>
              </a:pPr>
              <a:t>18</a:t>
            </a:fld>
            <a:endParaRPr lang="en-US"/>
          </a:p>
        </p:txBody>
      </p:sp>
    </p:spTree>
    <p:extLst>
      <p:ext uri="{BB962C8B-B14F-4D97-AF65-F5344CB8AC3E}">
        <p14:creationId xmlns:p14="http://schemas.microsoft.com/office/powerpoint/2010/main" val="2311944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8299" indent="-287807">
              <a:defRPr>
                <a:solidFill>
                  <a:schemeClr val="tx1"/>
                </a:solidFill>
                <a:latin typeface="Arial" charset="0"/>
              </a:defRPr>
            </a:lvl2pPr>
            <a:lvl3pPr marL="1151230" indent="-230246">
              <a:defRPr>
                <a:solidFill>
                  <a:schemeClr val="tx1"/>
                </a:solidFill>
                <a:latin typeface="Arial" charset="0"/>
              </a:defRPr>
            </a:lvl3pPr>
            <a:lvl4pPr marL="1611721" indent="-230246">
              <a:defRPr>
                <a:solidFill>
                  <a:schemeClr val="tx1"/>
                </a:solidFill>
                <a:latin typeface="Arial" charset="0"/>
              </a:defRPr>
            </a:lvl4pPr>
            <a:lvl5pPr marL="2072213" indent="-230246">
              <a:defRPr>
                <a:solidFill>
                  <a:schemeClr val="tx1"/>
                </a:solidFill>
                <a:latin typeface="Arial" charset="0"/>
              </a:defRPr>
            </a:lvl5pPr>
            <a:lvl6pPr marL="2532705" indent="-230246" eaLnBrk="0" fontAlgn="base" hangingPunct="0">
              <a:spcBef>
                <a:spcPct val="0"/>
              </a:spcBef>
              <a:spcAft>
                <a:spcPct val="0"/>
              </a:spcAft>
              <a:defRPr>
                <a:solidFill>
                  <a:schemeClr val="tx1"/>
                </a:solidFill>
                <a:latin typeface="Arial" charset="0"/>
              </a:defRPr>
            </a:lvl6pPr>
            <a:lvl7pPr marL="2993197" indent="-230246" eaLnBrk="0" fontAlgn="base" hangingPunct="0">
              <a:spcBef>
                <a:spcPct val="0"/>
              </a:spcBef>
              <a:spcAft>
                <a:spcPct val="0"/>
              </a:spcAft>
              <a:defRPr>
                <a:solidFill>
                  <a:schemeClr val="tx1"/>
                </a:solidFill>
                <a:latin typeface="Arial" charset="0"/>
              </a:defRPr>
            </a:lvl7pPr>
            <a:lvl8pPr marL="3453689" indent="-230246" eaLnBrk="0" fontAlgn="base" hangingPunct="0">
              <a:spcBef>
                <a:spcPct val="0"/>
              </a:spcBef>
              <a:spcAft>
                <a:spcPct val="0"/>
              </a:spcAft>
              <a:defRPr>
                <a:solidFill>
                  <a:schemeClr val="tx1"/>
                </a:solidFill>
                <a:latin typeface="Arial" charset="0"/>
              </a:defRPr>
            </a:lvl8pPr>
            <a:lvl9pPr marL="3914181" indent="-230246" eaLnBrk="0" fontAlgn="base" hangingPunct="0">
              <a:spcBef>
                <a:spcPct val="0"/>
              </a:spcBef>
              <a:spcAft>
                <a:spcPct val="0"/>
              </a:spcAft>
              <a:defRPr>
                <a:solidFill>
                  <a:schemeClr val="tx1"/>
                </a:solidFill>
                <a:latin typeface="Arial" charset="0"/>
              </a:defRPr>
            </a:lvl9pPr>
          </a:lstStyle>
          <a:p>
            <a:fld id="{40B456A9-560D-4022-91CF-54BD8A4597E4}" type="slidenum">
              <a:rPr lang="en-US" smtClean="0"/>
              <a:pPr/>
              <a:t>19</a:t>
            </a:fld>
            <a:endParaRPr lang="en-US"/>
          </a:p>
        </p:txBody>
      </p:sp>
    </p:spTree>
    <p:extLst>
      <p:ext uri="{BB962C8B-B14F-4D97-AF65-F5344CB8AC3E}">
        <p14:creationId xmlns:p14="http://schemas.microsoft.com/office/powerpoint/2010/main" val="3142201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FD5300F-C239-4B58-8C11-BB6D2256406E}" type="slidenum">
              <a:rPr lang="en-US" smtClean="0"/>
              <a:pPr>
                <a:defRPr/>
              </a:pPr>
              <a:t>20</a:t>
            </a:fld>
            <a:endParaRPr lang="en-US"/>
          </a:p>
        </p:txBody>
      </p:sp>
    </p:spTree>
    <p:extLst>
      <p:ext uri="{BB962C8B-B14F-4D97-AF65-F5344CB8AC3E}">
        <p14:creationId xmlns:p14="http://schemas.microsoft.com/office/powerpoint/2010/main" val="3247444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 male sperm…</a:t>
            </a:r>
          </a:p>
          <a:p>
            <a:r>
              <a:rPr lang="en-US" dirty="0"/>
              <a:t>https://</a:t>
            </a:r>
            <a:r>
              <a:rPr lang="en-US" dirty="0" err="1"/>
              <a:t>www.polleverywhere.com</a:t>
            </a:r>
            <a:r>
              <a:rPr lang="en-US" dirty="0"/>
              <a:t>/</a:t>
            </a:r>
            <a:r>
              <a:rPr lang="en-US" dirty="0" err="1"/>
              <a:t>multiple_choice_polls</a:t>
            </a:r>
            <a:r>
              <a:rPr lang="en-US" dirty="0"/>
              <a:t>/imrCsbHe6VJJYSY</a:t>
            </a:r>
          </a:p>
        </p:txBody>
      </p:sp>
      <p:sp>
        <p:nvSpPr>
          <p:cNvPr id="4" name="Slide Number Placeholder 3"/>
          <p:cNvSpPr>
            <a:spLocks noGrp="1"/>
          </p:cNvSpPr>
          <p:nvPr>
            <p:ph type="sldNum" sz="quarter" idx="5"/>
          </p:nvPr>
        </p:nvSpPr>
        <p:spPr/>
        <p:txBody>
          <a:bodyPr/>
          <a:lstStyle/>
          <a:p>
            <a:pPr>
              <a:defRPr/>
            </a:pPr>
            <a:fld id="{1FD5300F-C239-4B58-8C11-BB6D2256406E}" type="slidenum">
              <a:rPr lang="en-US" smtClean="0"/>
              <a:pPr>
                <a:defRPr/>
              </a:pPr>
              <a:t>21</a:t>
            </a:fld>
            <a:endParaRPr lang="en-US"/>
          </a:p>
        </p:txBody>
      </p:sp>
    </p:spTree>
    <p:extLst>
      <p:ext uri="{BB962C8B-B14F-4D97-AF65-F5344CB8AC3E}">
        <p14:creationId xmlns:p14="http://schemas.microsoft.com/office/powerpoint/2010/main" val="2126719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FD5300F-C239-4B58-8C11-BB6D2256406E}" type="slidenum">
              <a:rPr lang="en-US" smtClean="0"/>
              <a:pPr>
                <a:defRPr/>
              </a:pPr>
              <a:t>22</a:t>
            </a:fld>
            <a:endParaRPr lang="en-US"/>
          </a:p>
        </p:txBody>
      </p:sp>
    </p:spTree>
    <p:extLst>
      <p:ext uri="{BB962C8B-B14F-4D97-AF65-F5344CB8AC3E}">
        <p14:creationId xmlns:p14="http://schemas.microsoft.com/office/powerpoint/2010/main" val="2963753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Autism and age of father</a:t>
            </a:r>
          </a:p>
          <a:p>
            <a:r>
              <a:rPr lang="en-US" dirty="0"/>
              <a:t>https://</a:t>
            </a:r>
            <a:r>
              <a:rPr lang="en-US" dirty="0" err="1"/>
              <a:t>www.polleverywhere.com</a:t>
            </a:r>
            <a:r>
              <a:rPr lang="en-US" dirty="0"/>
              <a:t>/</a:t>
            </a:r>
            <a:r>
              <a:rPr lang="en-US" dirty="0" err="1"/>
              <a:t>multiple_choice_polls</a:t>
            </a:r>
            <a:r>
              <a:rPr lang="en-US" dirty="0"/>
              <a:t>/Ql5NVtWYH0DcVfd</a:t>
            </a:r>
          </a:p>
        </p:txBody>
      </p:sp>
      <p:sp>
        <p:nvSpPr>
          <p:cNvPr id="4" name="Slide Number Placeholder 3"/>
          <p:cNvSpPr>
            <a:spLocks noGrp="1"/>
          </p:cNvSpPr>
          <p:nvPr>
            <p:ph type="sldNum" sz="quarter" idx="5"/>
          </p:nvPr>
        </p:nvSpPr>
        <p:spPr/>
        <p:txBody>
          <a:bodyPr/>
          <a:lstStyle/>
          <a:p>
            <a:pPr>
              <a:defRPr/>
            </a:pPr>
            <a:fld id="{1FD5300F-C239-4B58-8C11-BB6D2256406E}" type="slidenum">
              <a:rPr lang="en-US" smtClean="0"/>
              <a:pPr>
                <a:defRPr/>
              </a:pPr>
              <a:t>23</a:t>
            </a:fld>
            <a:endParaRPr lang="en-US"/>
          </a:p>
        </p:txBody>
      </p:sp>
    </p:spTree>
    <p:extLst>
      <p:ext uri="{BB962C8B-B14F-4D97-AF65-F5344CB8AC3E}">
        <p14:creationId xmlns:p14="http://schemas.microsoft.com/office/powerpoint/2010/main" val="3973313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FD5300F-C239-4B58-8C11-BB6D2256406E}" type="slidenum">
              <a:rPr lang="en-US" smtClean="0"/>
              <a:pPr>
                <a:defRPr/>
              </a:pPr>
              <a:t>24</a:t>
            </a:fld>
            <a:endParaRPr lang="en-US"/>
          </a:p>
        </p:txBody>
      </p:sp>
    </p:spTree>
    <p:extLst>
      <p:ext uri="{BB962C8B-B14F-4D97-AF65-F5344CB8AC3E}">
        <p14:creationId xmlns:p14="http://schemas.microsoft.com/office/powerpoint/2010/main" val="4250507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76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31057C9-36D9-4937-B6E8-0DE360E7086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Schizophrenia and age of father</a:t>
            </a:r>
          </a:p>
          <a:p>
            <a:r>
              <a:rPr lang="en-US" dirty="0"/>
              <a:t>https://</a:t>
            </a:r>
            <a:r>
              <a:rPr lang="en-US" dirty="0" err="1"/>
              <a:t>www.polleverywhere.com</a:t>
            </a:r>
            <a:r>
              <a:rPr lang="en-US" dirty="0"/>
              <a:t>/</a:t>
            </a:r>
            <a:r>
              <a:rPr lang="en-US" dirty="0" err="1"/>
              <a:t>multiple_choice_polls</a:t>
            </a:r>
            <a:r>
              <a:rPr lang="en-US" dirty="0"/>
              <a:t>/GtoRDqE5qucbIsg</a:t>
            </a:r>
          </a:p>
        </p:txBody>
      </p:sp>
      <p:sp>
        <p:nvSpPr>
          <p:cNvPr id="4" name="Slide Number Placeholder 3"/>
          <p:cNvSpPr>
            <a:spLocks noGrp="1"/>
          </p:cNvSpPr>
          <p:nvPr>
            <p:ph type="sldNum" sz="quarter" idx="5"/>
          </p:nvPr>
        </p:nvSpPr>
        <p:spPr/>
        <p:txBody>
          <a:bodyPr/>
          <a:lstStyle/>
          <a:p>
            <a:pPr>
              <a:defRPr/>
            </a:pPr>
            <a:fld id="{1FD5300F-C239-4B58-8C11-BB6D2256406E}" type="slidenum">
              <a:rPr lang="en-US" smtClean="0"/>
              <a:pPr>
                <a:defRPr/>
              </a:pPr>
              <a:t>25</a:t>
            </a:fld>
            <a:endParaRPr lang="en-US"/>
          </a:p>
        </p:txBody>
      </p:sp>
    </p:spTree>
    <p:extLst>
      <p:ext uri="{BB962C8B-B14F-4D97-AF65-F5344CB8AC3E}">
        <p14:creationId xmlns:p14="http://schemas.microsoft.com/office/powerpoint/2010/main" val="4293128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a:solidFill>
                  <a:schemeClr val="tx1"/>
                </a:solidFill>
                <a:effectLst/>
                <a:latin typeface="Times New Roman" pitchFamily="18" charset="0"/>
                <a:ea typeface="+mn-ea"/>
                <a:cs typeface="+mn-cs"/>
              </a:rPr>
              <a:t>https://</a:t>
            </a:r>
            <a:r>
              <a:rPr lang="en-US" sz="1200" b="1" i="0" kern="1200" dirty="0" err="1">
                <a:solidFill>
                  <a:schemeClr val="tx1"/>
                </a:solidFill>
                <a:effectLst/>
                <a:latin typeface="Times New Roman" pitchFamily="18" charset="0"/>
                <a:ea typeface="+mn-ea"/>
                <a:cs typeface="+mn-cs"/>
              </a:rPr>
              <a:t>cdn.uclouvain.be</a:t>
            </a:r>
            <a:r>
              <a:rPr lang="en-US" sz="1200" b="1" i="0" kern="1200" dirty="0">
                <a:solidFill>
                  <a:schemeClr val="tx1"/>
                </a:solidFill>
                <a:effectLst/>
                <a:latin typeface="Times New Roman" pitchFamily="18" charset="0"/>
                <a:ea typeface="+mn-ea"/>
                <a:cs typeface="+mn-cs"/>
              </a:rPr>
              <a:t>/public/Exports%20reddot/demo/documents/cq16_kai.pdf</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i="0" kern="1200" dirty="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i="0" kern="1200" dirty="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a:solidFill>
                  <a:schemeClr val="tx1"/>
                </a:solidFill>
                <a:effectLst/>
                <a:latin typeface="Times New Roman" pitchFamily="18" charset="0"/>
                <a:ea typeface="+mn-ea"/>
                <a:cs typeface="+mn-cs"/>
              </a:rPr>
              <a:t>The age of fathers in the USA is rising: an analysis of 168 867 480 births from 1972 to 2015</a:t>
            </a:r>
          </a:p>
          <a:p>
            <a:r>
              <a:rPr lang="en-US" dirty="0"/>
              <a:t> </a:t>
            </a:r>
          </a:p>
          <a:p>
            <a:r>
              <a:rPr lang="en-US" dirty="0"/>
              <a:t>https://academic-</a:t>
            </a:r>
            <a:r>
              <a:rPr lang="en-US" dirty="0" err="1"/>
              <a:t>oup</a:t>
            </a:r>
            <a:r>
              <a:rPr lang="en-US" dirty="0"/>
              <a:t>-</a:t>
            </a:r>
            <a:r>
              <a:rPr lang="en-US" dirty="0" err="1"/>
              <a:t>com.offcampus.lib.washington.edu</a:t>
            </a:r>
            <a:r>
              <a:rPr lang="en-US" dirty="0"/>
              <a:t>/</a:t>
            </a:r>
            <a:r>
              <a:rPr lang="en-US" dirty="0" err="1"/>
              <a:t>humrep</a:t>
            </a:r>
            <a:r>
              <a:rPr lang="en-US" dirty="0"/>
              <a:t>/article/32/10/2110/4096427</a:t>
            </a:r>
          </a:p>
        </p:txBody>
      </p:sp>
      <p:sp>
        <p:nvSpPr>
          <p:cNvPr id="4" name="Slide Number Placeholder 3"/>
          <p:cNvSpPr>
            <a:spLocks noGrp="1"/>
          </p:cNvSpPr>
          <p:nvPr>
            <p:ph type="sldNum" sz="quarter" idx="5"/>
          </p:nvPr>
        </p:nvSpPr>
        <p:spPr/>
        <p:txBody>
          <a:bodyPr/>
          <a:lstStyle/>
          <a:p>
            <a:pPr>
              <a:defRPr/>
            </a:pPr>
            <a:fld id="{1FD5300F-C239-4B58-8C11-BB6D2256406E}" type="slidenum">
              <a:rPr lang="en-US" smtClean="0"/>
              <a:pPr>
                <a:defRPr/>
              </a:pPr>
              <a:t>26</a:t>
            </a:fld>
            <a:endParaRPr lang="en-US"/>
          </a:p>
        </p:txBody>
      </p:sp>
    </p:spTree>
    <p:extLst>
      <p:ext uri="{BB962C8B-B14F-4D97-AF65-F5344CB8AC3E}">
        <p14:creationId xmlns:p14="http://schemas.microsoft.com/office/powerpoint/2010/main" val="3468550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8299" indent="-287807">
              <a:defRPr>
                <a:solidFill>
                  <a:schemeClr val="tx1"/>
                </a:solidFill>
                <a:latin typeface="Arial" charset="0"/>
              </a:defRPr>
            </a:lvl2pPr>
            <a:lvl3pPr marL="1151230" indent="-230246">
              <a:defRPr>
                <a:solidFill>
                  <a:schemeClr val="tx1"/>
                </a:solidFill>
                <a:latin typeface="Arial" charset="0"/>
              </a:defRPr>
            </a:lvl3pPr>
            <a:lvl4pPr marL="1611721" indent="-230246">
              <a:defRPr>
                <a:solidFill>
                  <a:schemeClr val="tx1"/>
                </a:solidFill>
                <a:latin typeface="Arial" charset="0"/>
              </a:defRPr>
            </a:lvl4pPr>
            <a:lvl5pPr marL="2072213" indent="-230246">
              <a:defRPr>
                <a:solidFill>
                  <a:schemeClr val="tx1"/>
                </a:solidFill>
                <a:latin typeface="Arial" charset="0"/>
              </a:defRPr>
            </a:lvl5pPr>
            <a:lvl6pPr marL="2532705" indent="-230246" eaLnBrk="0" fontAlgn="base" hangingPunct="0">
              <a:spcBef>
                <a:spcPct val="0"/>
              </a:spcBef>
              <a:spcAft>
                <a:spcPct val="0"/>
              </a:spcAft>
              <a:defRPr>
                <a:solidFill>
                  <a:schemeClr val="tx1"/>
                </a:solidFill>
                <a:latin typeface="Arial" charset="0"/>
              </a:defRPr>
            </a:lvl6pPr>
            <a:lvl7pPr marL="2993197" indent="-230246" eaLnBrk="0" fontAlgn="base" hangingPunct="0">
              <a:spcBef>
                <a:spcPct val="0"/>
              </a:spcBef>
              <a:spcAft>
                <a:spcPct val="0"/>
              </a:spcAft>
              <a:defRPr>
                <a:solidFill>
                  <a:schemeClr val="tx1"/>
                </a:solidFill>
                <a:latin typeface="Arial" charset="0"/>
              </a:defRPr>
            </a:lvl7pPr>
            <a:lvl8pPr marL="3453689" indent="-230246" eaLnBrk="0" fontAlgn="base" hangingPunct="0">
              <a:spcBef>
                <a:spcPct val="0"/>
              </a:spcBef>
              <a:spcAft>
                <a:spcPct val="0"/>
              </a:spcAft>
              <a:defRPr>
                <a:solidFill>
                  <a:schemeClr val="tx1"/>
                </a:solidFill>
                <a:latin typeface="Arial" charset="0"/>
              </a:defRPr>
            </a:lvl8pPr>
            <a:lvl9pPr marL="3914181" indent="-230246" eaLnBrk="0" fontAlgn="base" hangingPunct="0">
              <a:spcBef>
                <a:spcPct val="0"/>
              </a:spcBef>
              <a:spcAft>
                <a:spcPct val="0"/>
              </a:spcAft>
              <a:defRPr>
                <a:solidFill>
                  <a:schemeClr val="tx1"/>
                </a:solidFill>
                <a:latin typeface="Arial" charset="0"/>
              </a:defRPr>
            </a:lvl9pPr>
          </a:lstStyle>
          <a:p>
            <a:fld id="{40B456A9-560D-4022-91CF-54BD8A4597E4}" type="slidenum">
              <a:rPr lang="en-US" smtClean="0"/>
              <a:pPr/>
              <a:t>27</a:t>
            </a:fld>
            <a:endParaRPr lang="en-US"/>
          </a:p>
        </p:txBody>
      </p:sp>
    </p:spTree>
    <p:extLst>
      <p:ext uri="{BB962C8B-B14F-4D97-AF65-F5344CB8AC3E}">
        <p14:creationId xmlns:p14="http://schemas.microsoft.com/office/powerpoint/2010/main" val="1310114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8299" indent="-287807">
              <a:defRPr>
                <a:solidFill>
                  <a:schemeClr val="tx1"/>
                </a:solidFill>
                <a:latin typeface="Arial" charset="0"/>
              </a:defRPr>
            </a:lvl2pPr>
            <a:lvl3pPr marL="1151230" indent="-230246">
              <a:defRPr>
                <a:solidFill>
                  <a:schemeClr val="tx1"/>
                </a:solidFill>
                <a:latin typeface="Arial" charset="0"/>
              </a:defRPr>
            </a:lvl3pPr>
            <a:lvl4pPr marL="1611721" indent="-230246">
              <a:defRPr>
                <a:solidFill>
                  <a:schemeClr val="tx1"/>
                </a:solidFill>
                <a:latin typeface="Arial" charset="0"/>
              </a:defRPr>
            </a:lvl4pPr>
            <a:lvl5pPr marL="2072213" indent="-230246">
              <a:defRPr>
                <a:solidFill>
                  <a:schemeClr val="tx1"/>
                </a:solidFill>
                <a:latin typeface="Arial" charset="0"/>
              </a:defRPr>
            </a:lvl5pPr>
            <a:lvl6pPr marL="2532705" indent="-230246" eaLnBrk="0" fontAlgn="base" hangingPunct="0">
              <a:spcBef>
                <a:spcPct val="0"/>
              </a:spcBef>
              <a:spcAft>
                <a:spcPct val="0"/>
              </a:spcAft>
              <a:defRPr>
                <a:solidFill>
                  <a:schemeClr val="tx1"/>
                </a:solidFill>
                <a:latin typeface="Arial" charset="0"/>
              </a:defRPr>
            </a:lvl6pPr>
            <a:lvl7pPr marL="2993197" indent="-230246" eaLnBrk="0" fontAlgn="base" hangingPunct="0">
              <a:spcBef>
                <a:spcPct val="0"/>
              </a:spcBef>
              <a:spcAft>
                <a:spcPct val="0"/>
              </a:spcAft>
              <a:defRPr>
                <a:solidFill>
                  <a:schemeClr val="tx1"/>
                </a:solidFill>
                <a:latin typeface="Arial" charset="0"/>
              </a:defRPr>
            </a:lvl7pPr>
            <a:lvl8pPr marL="3453689" indent="-230246" eaLnBrk="0" fontAlgn="base" hangingPunct="0">
              <a:spcBef>
                <a:spcPct val="0"/>
              </a:spcBef>
              <a:spcAft>
                <a:spcPct val="0"/>
              </a:spcAft>
              <a:defRPr>
                <a:solidFill>
                  <a:schemeClr val="tx1"/>
                </a:solidFill>
                <a:latin typeface="Arial" charset="0"/>
              </a:defRPr>
            </a:lvl8pPr>
            <a:lvl9pPr marL="3914181" indent="-230246" eaLnBrk="0" fontAlgn="base" hangingPunct="0">
              <a:spcBef>
                <a:spcPct val="0"/>
              </a:spcBef>
              <a:spcAft>
                <a:spcPct val="0"/>
              </a:spcAft>
              <a:defRPr>
                <a:solidFill>
                  <a:schemeClr val="tx1"/>
                </a:solidFill>
                <a:latin typeface="Arial" charset="0"/>
              </a:defRPr>
            </a:lvl9pPr>
          </a:lstStyle>
          <a:p>
            <a:fld id="{40B456A9-560D-4022-91CF-54BD8A4597E4}" type="slidenum">
              <a:rPr lang="en-US" smtClean="0"/>
              <a:pPr/>
              <a:t>28</a:t>
            </a:fld>
            <a:endParaRPr lang="en-US"/>
          </a:p>
        </p:txBody>
      </p:sp>
    </p:spTree>
    <p:extLst>
      <p:ext uri="{BB962C8B-B14F-4D97-AF65-F5344CB8AC3E}">
        <p14:creationId xmlns:p14="http://schemas.microsoft.com/office/powerpoint/2010/main" val="2218432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Has human evolution stopped or slowed?</a:t>
            </a:r>
          </a:p>
          <a:p>
            <a:r>
              <a:rPr lang="en-US" dirty="0"/>
              <a:t>https://</a:t>
            </a:r>
            <a:r>
              <a:rPr lang="en-US" dirty="0" err="1"/>
              <a:t>www.polleverywhere.com</a:t>
            </a:r>
            <a:r>
              <a:rPr lang="en-US" dirty="0"/>
              <a:t>/</a:t>
            </a:r>
            <a:r>
              <a:rPr lang="en-US" dirty="0" err="1"/>
              <a:t>multiple_choice_polls</a:t>
            </a:r>
            <a:r>
              <a:rPr lang="en-US" dirty="0"/>
              <a:t>/DeqQc0INwN3VsNU</a:t>
            </a:r>
          </a:p>
        </p:txBody>
      </p:sp>
      <p:sp>
        <p:nvSpPr>
          <p:cNvPr id="4" name="Slide Number Placeholder 3"/>
          <p:cNvSpPr>
            <a:spLocks noGrp="1"/>
          </p:cNvSpPr>
          <p:nvPr>
            <p:ph type="sldNum" sz="quarter" idx="5"/>
          </p:nvPr>
        </p:nvSpPr>
        <p:spPr/>
        <p:txBody>
          <a:bodyPr/>
          <a:lstStyle/>
          <a:p>
            <a:pPr>
              <a:defRPr/>
            </a:pPr>
            <a:fld id="{1FD5300F-C239-4B58-8C11-BB6D2256406E}" type="slidenum">
              <a:rPr lang="en-US" smtClean="0"/>
              <a:pPr>
                <a:defRPr/>
              </a:pPr>
              <a:t>29</a:t>
            </a:fld>
            <a:endParaRPr lang="en-US"/>
          </a:p>
        </p:txBody>
      </p:sp>
    </p:spTree>
    <p:extLst>
      <p:ext uri="{BB962C8B-B14F-4D97-AF65-F5344CB8AC3E}">
        <p14:creationId xmlns:p14="http://schemas.microsoft.com/office/powerpoint/2010/main" val="3742144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8299" indent="-287807">
              <a:defRPr>
                <a:solidFill>
                  <a:schemeClr val="tx1"/>
                </a:solidFill>
                <a:latin typeface="Arial" charset="0"/>
              </a:defRPr>
            </a:lvl2pPr>
            <a:lvl3pPr marL="1151230" indent="-230246">
              <a:defRPr>
                <a:solidFill>
                  <a:schemeClr val="tx1"/>
                </a:solidFill>
                <a:latin typeface="Arial" charset="0"/>
              </a:defRPr>
            </a:lvl3pPr>
            <a:lvl4pPr marL="1611721" indent="-230246">
              <a:defRPr>
                <a:solidFill>
                  <a:schemeClr val="tx1"/>
                </a:solidFill>
                <a:latin typeface="Arial" charset="0"/>
              </a:defRPr>
            </a:lvl4pPr>
            <a:lvl5pPr marL="2072213" indent="-230246">
              <a:defRPr>
                <a:solidFill>
                  <a:schemeClr val="tx1"/>
                </a:solidFill>
                <a:latin typeface="Arial" charset="0"/>
              </a:defRPr>
            </a:lvl5pPr>
            <a:lvl6pPr marL="2532705" indent="-230246" eaLnBrk="0" fontAlgn="base" hangingPunct="0">
              <a:spcBef>
                <a:spcPct val="0"/>
              </a:spcBef>
              <a:spcAft>
                <a:spcPct val="0"/>
              </a:spcAft>
              <a:defRPr>
                <a:solidFill>
                  <a:schemeClr val="tx1"/>
                </a:solidFill>
                <a:latin typeface="Arial" charset="0"/>
              </a:defRPr>
            </a:lvl6pPr>
            <a:lvl7pPr marL="2993197" indent="-230246" eaLnBrk="0" fontAlgn="base" hangingPunct="0">
              <a:spcBef>
                <a:spcPct val="0"/>
              </a:spcBef>
              <a:spcAft>
                <a:spcPct val="0"/>
              </a:spcAft>
              <a:defRPr>
                <a:solidFill>
                  <a:schemeClr val="tx1"/>
                </a:solidFill>
                <a:latin typeface="Arial" charset="0"/>
              </a:defRPr>
            </a:lvl7pPr>
            <a:lvl8pPr marL="3453689" indent="-230246" eaLnBrk="0" fontAlgn="base" hangingPunct="0">
              <a:spcBef>
                <a:spcPct val="0"/>
              </a:spcBef>
              <a:spcAft>
                <a:spcPct val="0"/>
              </a:spcAft>
              <a:defRPr>
                <a:solidFill>
                  <a:schemeClr val="tx1"/>
                </a:solidFill>
                <a:latin typeface="Arial" charset="0"/>
              </a:defRPr>
            </a:lvl8pPr>
            <a:lvl9pPr marL="3914181" indent="-230246" eaLnBrk="0" fontAlgn="base" hangingPunct="0">
              <a:spcBef>
                <a:spcPct val="0"/>
              </a:spcBef>
              <a:spcAft>
                <a:spcPct val="0"/>
              </a:spcAft>
              <a:defRPr>
                <a:solidFill>
                  <a:schemeClr val="tx1"/>
                </a:solidFill>
                <a:latin typeface="Arial" charset="0"/>
              </a:defRPr>
            </a:lvl9pPr>
          </a:lstStyle>
          <a:p>
            <a:fld id="{40B456A9-560D-4022-91CF-54BD8A4597E4}" type="slidenum">
              <a:rPr lang="en-US" smtClean="0"/>
              <a:pPr/>
              <a:t>30</a:t>
            </a:fld>
            <a:endParaRPr lang="en-US"/>
          </a:p>
        </p:txBody>
      </p:sp>
    </p:spTree>
    <p:extLst>
      <p:ext uri="{BB962C8B-B14F-4D97-AF65-F5344CB8AC3E}">
        <p14:creationId xmlns:p14="http://schemas.microsoft.com/office/powerpoint/2010/main" val="1207652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7C5EA5-482E-4C0A-A826-52F7FB6E7523}" type="slidenum">
              <a:rPr lang="en-US" smtClean="0"/>
              <a:pPr/>
              <a:t>31</a:t>
            </a:fld>
            <a:endParaRPr lang="en-US"/>
          </a:p>
        </p:txBody>
      </p:sp>
    </p:spTree>
    <p:extLst>
      <p:ext uri="{BB962C8B-B14F-4D97-AF65-F5344CB8AC3E}">
        <p14:creationId xmlns:p14="http://schemas.microsoft.com/office/powerpoint/2010/main" val="23827996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D1B5345-5FEC-4F18-8324-6C53C704F422}"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51521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99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DA0B7C-89F8-4C5A-81AF-2C4B184318B6}" type="slidenum">
              <a:rPr lang="en-US" smtClean="0"/>
              <a:pPr/>
              <a:t>47</a:t>
            </a:fld>
            <a:endParaRPr lang="en-US"/>
          </a:p>
        </p:txBody>
      </p:sp>
    </p:spTree>
    <p:extLst>
      <p:ext uri="{BB962C8B-B14F-4D97-AF65-F5344CB8AC3E}">
        <p14:creationId xmlns:p14="http://schemas.microsoft.com/office/powerpoint/2010/main" val="1823826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FD5300F-C239-4B58-8C11-BB6D2256406E}" type="slidenum">
              <a:rPr lang="en-US" smtClean="0"/>
              <a:pPr>
                <a:defRPr/>
              </a:pPr>
              <a:t>6</a:t>
            </a:fld>
            <a:endParaRPr lang="en-US"/>
          </a:p>
        </p:txBody>
      </p:sp>
    </p:spTree>
    <p:extLst>
      <p:ext uri="{BB962C8B-B14F-4D97-AF65-F5344CB8AC3E}">
        <p14:creationId xmlns:p14="http://schemas.microsoft.com/office/powerpoint/2010/main" val="3290428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FD5300F-C239-4B58-8C11-BB6D2256406E}" type="slidenum">
              <a:rPr lang="en-US" smtClean="0"/>
              <a:pPr>
                <a:defRPr/>
              </a:pPr>
              <a:t>7</a:t>
            </a:fld>
            <a:endParaRPr lang="en-US"/>
          </a:p>
        </p:txBody>
      </p:sp>
    </p:spTree>
    <p:extLst>
      <p:ext uri="{BB962C8B-B14F-4D97-AF65-F5344CB8AC3E}">
        <p14:creationId xmlns:p14="http://schemas.microsoft.com/office/powerpoint/2010/main" val="1324598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FD5300F-C239-4B58-8C11-BB6D2256406E}" type="slidenum">
              <a:rPr lang="en-US" smtClean="0"/>
              <a:pPr>
                <a:defRPr/>
              </a:pPr>
              <a:t>10</a:t>
            </a:fld>
            <a:endParaRPr lang="en-US"/>
          </a:p>
        </p:txBody>
      </p:sp>
    </p:spTree>
    <p:extLst>
      <p:ext uri="{BB962C8B-B14F-4D97-AF65-F5344CB8AC3E}">
        <p14:creationId xmlns:p14="http://schemas.microsoft.com/office/powerpoint/2010/main" val="3986866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8299" indent="-287807">
              <a:defRPr>
                <a:solidFill>
                  <a:schemeClr val="tx1"/>
                </a:solidFill>
                <a:latin typeface="Arial" charset="0"/>
              </a:defRPr>
            </a:lvl2pPr>
            <a:lvl3pPr marL="1151230" indent="-230246">
              <a:defRPr>
                <a:solidFill>
                  <a:schemeClr val="tx1"/>
                </a:solidFill>
                <a:latin typeface="Arial" charset="0"/>
              </a:defRPr>
            </a:lvl3pPr>
            <a:lvl4pPr marL="1611721" indent="-230246">
              <a:defRPr>
                <a:solidFill>
                  <a:schemeClr val="tx1"/>
                </a:solidFill>
                <a:latin typeface="Arial" charset="0"/>
              </a:defRPr>
            </a:lvl4pPr>
            <a:lvl5pPr marL="2072213" indent="-230246">
              <a:defRPr>
                <a:solidFill>
                  <a:schemeClr val="tx1"/>
                </a:solidFill>
                <a:latin typeface="Arial" charset="0"/>
              </a:defRPr>
            </a:lvl5pPr>
            <a:lvl6pPr marL="2532705" indent="-230246" eaLnBrk="0" fontAlgn="base" hangingPunct="0">
              <a:spcBef>
                <a:spcPct val="0"/>
              </a:spcBef>
              <a:spcAft>
                <a:spcPct val="0"/>
              </a:spcAft>
              <a:defRPr>
                <a:solidFill>
                  <a:schemeClr val="tx1"/>
                </a:solidFill>
                <a:latin typeface="Arial" charset="0"/>
              </a:defRPr>
            </a:lvl6pPr>
            <a:lvl7pPr marL="2993197" indent="-230246" eaLnBrk="0" fontAlgn="base" hangingPunct="0">
              <a:spcBef>
                <a:spcPct val="0"/>
              </a:spcBef>
              <a:spcAft>
                <a:spcPct val="0"/>
              </a:spcAft>
              <a:defRPr>
                <a:solidFill>
                  <a:schemeClr val="tx1"/>
                </a:solidFill>
                <a:latin typeface="Arial" charset="0"/>
              </a:defRPr>
            </a:lvl7pPr>
            <a:lvl8pPr marL="3453689" indent="-230246" eaLnBrk="0" fontAlgn="base" hangingPunct="0">
              <a:spcBef>
                <a:spcPct val="0"/>
              </a:spcBef>
              <a:spcAft>
                <a:spcPct val="0"/>
              </a:spcAft>
              <a:defRPr>
                <a:solidFill>
                  <a:schemeClr val="tx1"/>
                </a:solidFill>
                <a:latin typeface="Arial" charset="0"/>
              </a:defRPr>
            </a:lvl8pPr>
            <a:lvl9pPr marL="3914181" indent="-230246" eaLnBrk="0" fontAlgn="base" hangingPunct="0">
              <a:spcBef>
                <a:spcPct val="0"/>
              </a:spcBef>
              <a:spcAft>
                <a:spcPct val="0"/>
              </a:spcAft>
              <a:defRPr>
                <a:solidFill>
                  <a:schemeClr val="tx1"/>
                </a:solidFill>
                <a:latin typeface="Arial" charset="0"/>
              </a:defRPr>
            </a:lvl9pPr>
          </a:lstStyle>
          <a:p>
            <a:fld id="{E7366FD2-D66E-48FA-A71F-9BA61D1DA816}" type="slidenum">
              <a:rPr lang="en-US" smtClean="0"/>
              <a:pPr/>
              <a:t>11</a:t>
            </a:fld>
            <a:endParaRPr lang="en-US"/>
          </a:p>
        </p:txBody>
      </p:sp>
    </p:spTree>
    <p:extLst>
      <p:ext uri="{BB962C8B-B14F-4D97-AF65-F5344CB8AC3E}">
        <p14:creationId xmlns:p14="http://schemas.microsoft.com/office/powerpoint/2010/main" val="1859333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8299" indent="-287807">
              <a:defRPr>
                <a:solidFill>
                  <a:schemeClr val="tx1"/>
                </a:solidFill>
                <a:latin typeface="Arial" charset="0"/>
              </a:defRPr>
            </a:lvl2pPr>
            <a:lvl3pPr marL="1151230" indent="-230246">
              <a:defRPr>
                <a:solidFill>
                  <a:schemeClr val="tx1"/>
                </a:solidFill>
                <a:latin typeface="Arial" charset="0"/>
              </a:defRPr>
            </a:lvl3pPr>
            <a:lvl4pPr marL="1611721" indent="-230246">
              <a:defRPr>
                <a:solidFill>
                  <a:schemeClr val="tx1"/>
                </a:solidFill>
                <a:latin typeface="Arial" charset="0"/>
              </a:defRPr>
            </a:lvl4pPr>
            <a:lvl5pPr marL="2072213" indent="-230246">
              <a:defRPr>
                <a:solidFill>
                  <a:schemeClr val="tx1"/>
                </a:solidFill>
                <a:latin typeface="Arial" charset="0"/>
              </a:defRPr>
            </a:lvl5pPr>
            <a:lvl6pPr marL="2532705" indent="-230246" eaLnBrk="0" fontAlgn="base" hangingPunct="0">
              <a:spcBef>
                <a:spcPct val="0"/>
              </a:spcBef>
              <a:spcAft>
                <a:spcPct val="0"/>
              </a:spcAft>
              <a:defRPr>
                <a:solidFill>
                  <a:schemeClr val="tx1"/>
                </a:solidFill>
                <a:latin typeface="Arial" charset="0"/>
              </a:defRPr>
            </a:lvl6pPr>
            <a:lvl7pPr marL="2993197" indent="-230246" eaLnBrk="0" fontAlgn="base" hangingPunct="0">
              <a:spcBef>
                <a:spcPct val="0"/>
              </a:spcBef>
              <a:spcAft>
                <a:spcPct val="0"/>
              </a:spcAft>
              <a:defRPr>
                <a:solidFill>
                  <a:schemeClr val="tx1"/>
                </a:solidFill>
                <a:latin typeface="Arial" charset="0"/>
              </a:defRPr>
            </a:lvl7pPr>
            <a:lvl8pPr marL="3453689" indent="-230246" eaLnBrk="0" fontAlgn="base" hangingPunct="0">
              <a:spcBef>
                <a:spcPct val="0"/>
              </a:spcBef>
              <a:spcAft>
                <a:spcPct val="0"/>
              </a:spcAft>
              <a:defRPr>
                <a:solidFill>
                  <a:schemeClr val="tx1"/>
                </a:solidFill>
                <a:latin typeface="Arial" charset="0"/>
              </a:defRPr>
            </a:lvl8pPr>
            <a:lvl9pPr marL="3914181" indent="-230246" eaLnBrk="0" fontAlgn="base" hangingPunct="0">
              <a:spcBef>
                <a:spcPct val="0"/>
              </a:spcBef>
              <a:spcAft>
                <a:spcPct val="0"/>
              </a:spcAft>
              <a:defRPr>
                <a:solidFill>
                  <a:schemeClr val="tx1"/>
                </a:solidFill>
                <a:latin typeface="Arial" charset="0"/>
              </a:defRPr>
            </a:lvl9pPr>
          </a:lstStyle>
          <a:p>
            <a:fld id="{40B456A9-560D-4022-91CF-54BD8A4597E4}" type="slidenum">
              <a:rPr lang="en-US" smtClean="0"/>
              <a:pPr/>
              <a:t>12</a:t>
            </a:fld>
            <a:endParaRPr lang="en-US"/>
          </a:p>
        </p:txBody>
      </p:sp>
    </p:spTree>
    <p:extLst>
      <p:ext uri="{BB962C8B-B14F-4D97-AF65-F5344CB8AC3E}">
        <p14:creationId xmlns:p14="http://schemas.microsoft.com/office/powerpoint/2010/main" val="2973828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FD5300F-C239-4B58-8C11-BB6D2256406E}" type="slidenum">
              <a:rPr lang="en-US" smtClean="0"/>
              <a:pPr>
                <a:defRPr/>
              </a:pPr>
              <a:t>13</a:t>
            </a:fld>
            <a:endParaRPr lang="en-US"/>
          </a:p>
        </p:txBody>
      </p:sp>
    </p:spTree>
    <p:extLst>
      <p:ext uri="{BB962C8B-B14F-4D97-AF65-F5344CB8AC3E}">
        <p14:creationId xmlns:p14="http://schemas.microsoft.com/office/powerpoint/2010/main" val="691532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FD5300F-C239-4B58-8C11-BB6D2256406E}" type="slidenum">
              <a:rPr lang="en-US" smtClean="0"/>
              <a:pPr>
                <a:defRPr/>
              </a:pPr>
              <a:t>14</a:t>
            </a:fld>
            <a:endParaRPr lang="en-US"/>
          </a:p>
        </p:txBody>
      </p:sp>
    </p:spTree>
    <p:extLst>
      <p:ext uri="{BB962C8B-B14F-4D97-AF65-F5344CB8AC3E}">
        <p14:creationId xmlns:p14="http://schemas.microsoft.com/office/powerpoint/2010/main" val="1192728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764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9764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077F58BF-F06D-4712-8DBF-8490B9FBEA26}" type="slidenum">
              <a:rPr lang="en-US" smtClean="0"/>
              <a:pPr>
                <a:defRPr/>
              </a:pPr>
              <a:t>‹#›</a:t>
            </a:fld>
            <a:endParaRPr lang="en-US"/>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1F480EE-4CE2-4D0B-8C66-2DC5C5B0275B}" type="slidenum">
              <a:rPr lang="en-US" smtClean="0"/>
              <a:pPr>
                <a:defRPr/>
              </a:pPr>
              <a:t>‹#›</a:t>
            </a:fld>
            <a:endParaRPr lang="en-US"/>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72A995F2-E903-4668-AFA7-40AC932F53A7}" type="slidenum">
              <a:rPr lang="en-US" smtClean="0"/>
              <a:pPr>
                <a:defRPr/>
              </a:pPr>
              <a:t>‹#›</a:t>
            </a:fld>
            <a:endParaRPr lang="en-US"/>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0DEA52D-CD6A-4E0A-81F3-8C6D26F1DFC0}" type="slidenum">
              <a:rPr lang="en-US" smtClean="0"/>
              <a:pPr>
                <a:defRPr/>
              </a:pPr>
              <a:t>‹#›</a:t>
            </a:fld>
            <a:endParaRPr lang="en-US"/>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70DEA52D-CD6A-4E0A-81F3-8C6D26F1DFC0}" type="slidenum">
              <a:rPr lang="en-US" smtClean="0"/>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764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9764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077F58BF-F06D-4712-8DBF-8490B9FBEA26}" type="slidenum">
              <a:rPr lang="en-US" smtClean="0"/>
              <a:pPr>
                <a:defRPr/>
              </a:pPr>
              <a:t>‹#›</a:t>
            </a:fld>
            <a:endParaRPr lang="en-US"/>
          </a:p>
        </p:txBody>
      </p:sp>
    </p:spTree>
    <p:extLst>
      <p:ext uri="{BB962C8B-B14F-4D97-AF65-F5344CB8AC3E}">
        <p14:creationId xmlns:p14="http://schemas.microsoft.com/office/powerpoint/2010/main" val="332137605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8D182B2-FC60-4732-BB41-928C3CB3BC24}" type="slidenum">
              <a:rPr lang="en-US" smtClean="0"/>
              <a:pPr>
                <a:defRPr/>
              </a:pPr>
              <a:t>‹#›</a:t>
            </a:fld>
            <a:endParaRPr lang="en-US"/>
          </a:p>
        </p:txBody>
      </p:sp>
    </p:spTree>
    <p:extLst>
      <p:ext uri="{BB962C8B-B14F-4D97-AF65-F5344CB8AC3E}">
        <p14:creationId xmlns:p14="http://schemas.microsoft.com/office/powerpoint/2010/main" val="150944831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942A181-0966-403B-98F1-C47880F0ABEE}" type="slidenum">
              <a:rPr lang="en-US" smtClean="0"/>
              <a:pPr>
                <a:defRPr/>
              </a:pPr>
              <a:t>‹#›</a:t>
            </a:fld>
            <a:endParaRPr lang="en-US"/>
          </a:p>
        </p:txBody>
      </p:sp>
    </p:spTree>
    <p:extLst>
      <p:ext uri="{BB962C8B-B14F-4D97-AF65-F5344CB8AC3E}">
        <p14:creationId xmlns:p14="http://schemas.microsoft.com/office/powerpoint/2010/main" val="86119333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03D62596-2D63-4612-86C3-7762E471E87A}" type="slidenum">
              <a:rPr lang="en-US" smtClean="0"/>
              <a:pPr>
                <a:defRPr/>
              </a:pPr>
              <a:t>‹#›</a:t>
            </a:fld>
            <a:endParaRPr lang="en-US"/>
          </a:p>
        </p:txBody>
      </p:sp>
    </p:spTree>
    <p:extLst>
      <p:ext uri="{BB962C8B-B14F-4D97-AF65-F5344CB8AC3E}">
        <p14:creationId xmlns:p14="http://schemas.microsoft.com/office/powerpoint/2010/main" val="338771554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09D4D991-C02A-4EF3-8E51-43ECBD353491}" type="slidenum">
              <a:rPr lang="en-US" smtClean="0"/>
              <a:pPr>
                <a:defRPr/>
              </a:pPr>
              <a:t>‹#›</a:t>
            </a:fld>
            <a:endParaRPr lang="en-US"/>
          </a:p>
        </p:txBody>
      </p:sp>
    </p:spTree>
    <p:extLst>
      <p:ext uri="{BB962C8B-B14F-4D97-AF65-F5344CB8AC3E}">
        <p14:creationId xmlns:p14="http://schemas.microsoft.com/office/powerpoint/2010/main" val="99983798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CDBAC4DF-6F4C-4904-8ACD-E2AC2833FCB9}" type="slidenum">
              <a:rPr lang="en-US" smtClean="0"/>
              <a:pPr>
                <a:defRPr/>
              </a:pPr>
              <a:t>‹#›</a:t>
            </a:fld>
            <a:endParaRPr lang="en-US"/>
          </a:p>
        </p:txBody>
      </p:sp>
    </p:spTree>
    <p:extLst>
      <p:ext uri="{BB962C8B-B14F-4D97-AF65-F5344CB8AC3E}">
        <p14:creationId xmlns:p14="http://schemas.microsoft.com/office/powerpoint/2010/main" val="139433036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8D182B2-FC60-4732-BB41-928C3CB3BC24}" type="slidenum">
              <a:rPr lang="en-US" smtClean="0"/>
              <a:pPr>
                <a:defRPr/>
              </a:pPr>
              <a:t>‹#›</a:t>
            </a:fld>
            <a:endParaRPr lang="en-US"/>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CFDDAFD8-A6B9-4519-8F5F-0B7027831AF2}" type="slidenum">
              <a:rPr lang="en-US" smtClean="0"/>
              <a:pPr>
                <a:defRPr/>
              </a:pPr>
              <a:t>‹#›</a:t>
            </a:fld>
            <a:endParaRPr lang="en-US"/>
          </a:p>
        </p:txBody>
      </p:sp>
    </p:spTree>
    <p:extLst>
      <p:ext uri="{BB962C8B-B14F-4D97-AF65-F5344CB8AC3E}">
        <p14:creationId xmlns:p14="http://schemas.microsoft.com/office/powerpoint/2010/main" val="325404443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4928EA8B-DB21-4893-857B-5C53DAC8006C}" type="slidenum">
              <a:rPr lang="en-US" smtClean="0"/>
              <a:pPr>
                <a:defRPr/>
              </a:pPr>
              <a:t>‹#›</a:t>
            </a:fld>
            <a:endParaRPr lang="en-US"/>
          </a:p>
        </p:txBody>
      </p:sp>
    </p:spTree>
    <p:extLst>
      <p:ext uri="{BB962C8B-B14F-4D97-AF65-F5344CB8AC3E}">
        <p14:creationId xmlns:p14="http://schemas.microsoft.com/office/powerpoint/2010/main" val="89896971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2FD45768-50DA-404A-9B21-E0314AC3E126}" type="slidenum">
              <a:rPr lang="en-US" smtClean="0"/>
              <a:pPr>
                <a:defRPr/>
              </a:pPr>
              <a:t>‹#›</a:t>
            </a:fld>
            <a:endParaRPr lang="en-US"/>
          </a:p>
        </p:txBody>
      </p:sp>
    </p:spTree>
    <p:extLst>
      <p:ext uri="{BB962C8B-B14F-4D97-AF65-F5344CB8AC3E}">
        <p14:creationId xmlns:p14="http://schemas.microsoft.com/office/powerpoint/2010/main" val="24501103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1F480EE-4CE2-4D0B-8C66-2DC5C5B0275B}" type="slidenum">
              <a:rPr lang="en-US" smtClean="0"/>
              <a:pPr>
                <a:defRPr/>
              </a:pPr>
              <a:t>‹#›</a:t>
            </a:fld>
            <a:endParaRPr lang="en-US"/>
          </a:p>
        </p:txBody>
      </p:sp>
    </p:spTree>
    <p:extLst>
      <p:ext uri="{BB962C8B-B14F-4D97-AF65-F5344CB8AC3E}">
        <p14:creationId xmlns:p14="http://schemas.microsoft.com/office/powerpoint/2010/main" val="317187149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72A995F2-E903-4668-AFA7-40AC932F53A7}" type="slidenum">
              <a:rPr lang="en-US" smtClean="0"/>
              <a:pPr>
                <a:defRPr/>
              </a:pPr>
              <a:t>‹#›</a:t>
            </a:fld>
            <a:endParaRPr lang="en-US"/>
          </a:p>
        </p:txBody>
      </p:sp>
    </p:spTree>
    <p:extLst>
      <p:ext uri="{BB962C8B-B14F-4D97-AF65-F5344CB8AC3E}">
        <p14:creationId xmlns:p14="http://schemas.microsoft.com/office/powerpoint/2010/main" val="320771814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0DEA52D-CD6A-4E0A-81F3-8C6D26F1DFC0}" type="slidenum">
              <a:rPr lang="en-US" smtClean="0"/>
              <a:pPr>
                <a:defRPr/>
              </a:pPr>
              <a:t>‹#›</a:t>
            </a:fld>
            <a:endParaRPr lang="en-US"/>
          </a:p>
        </p:txBody>
      </p:sp>
    </p:spTree>
    <p:extLst>
      <p:ext uri="{BB962C8B-B14F-4D97-AF65-F5344CB8AC3E}">
        <p14:creationId xmlns:p14="http://schemas.microsoft.com/office/powerpoint/2010/main" val="12680926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70DEA52D-CD6A-4E0A-81F3-8C6D26F1DFC0}" type="slidenum">
              <a:rPr lang="en-US" smtClean="0"/>
              <a:pPr>
                <a:defRPr/>
              </a:pPr>
              <a:t>‹#›</a:t>
            </a:fld>
            <a:endParaRPr lang="en-US"/>
          </a:p>
        </p:txBody>
      </p:sp>
    </p:spTree>
    <p:extLst>
      <p:ext uri="{BB962C8B-B14F-4D97-AF65-F5344CB8AC3E}">
        <p14:creationId xmlns:p14="http://schemas.microsoft.com/office/powerpoint/2010/main" val="6850669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defRPr/>
              </a:pPr>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en-US"/>
            </a:p>
          </p:txBody>
        </p:sp>
      </p:grpSp>
      <p:sp>
        <p:nvSpPr>
          <p:cNvPr id="19764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9764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077F58BF-F06D-4712-8DBF-8490B9FBEA26}" type="slidenum">
              <a:rPr lang="en-US"/>
              <a:pPr>
                <a:defRPr/>
              </a:pPr>
              <a:t>‹#›</a:t>
            </a:fld>
            <a:endParaRPr lang="en-US"/>
          </a:p>
        </p:txBody>
      </p:sp>
    </p:spTree>
    <p:extLst>
      <p:ext uri="{BB962C8B-B14F-4D97-AF65-F5344CB8AC3E}">
        <p14:creationId xmlns:p14="http://schemas.microsoft.com/office/powerpoint/2010/main" val="180981265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8D182B2-FC60-4732-BB41-928C3CB3BC24}" type="slidenum">
              <a:rPr lang="en-US"/>
              <a:pPr>
                <a:defRPr/>
              </a:pPr>
              <a:t>‹#›</a:t>
            </a:fld>
            <a:endParaRPr lang="en-US"/>
          </a:p>
        </p:txBody>
      </p:sp>
    </p:spTree>
    <p:extLst>
      <p:ext uri="{BB962C8B-B14F-4D97-AF65-F5344CB8AC3E}">
        <p14:creationId xmlns:p14="http://schemas.microsoft.com/office/powerpoint/2010/main" val="347897235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942A181-0966-403B-98F1-C47880F0ABEE}" type="slidenum">
              <a:rPr lang="en-US"/>
              <a:pPr>
                <a:defRPr/>
              </a:pPr>
              <a:t>‹#›</a:t>
            </a:fld>
            <a:endParaRPr lang="en-US"/>
          </a:p>
        </p:txBody>
      </p:sp>
    </p:spTree>
    <p:extLst>
      <p:ext uri="{BB962C8B-B14F-4D97-AF65-F5344CB8AC3E}">
        <p14:creationId xmlns:p14="http://schemas.microsoft.com/office/powerpoint/2010/main" val="139580988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942A181-0966-403B-98F1-C47880F0ABEE}" type="slidenum">
              <a:rPr lang="en-US" smtClean="0"/>
              <a:pPr>
                <a:defRPr/>
              </a:pPr>
              <a:t>‹#›</a:t>
            </a:fld>
            <a:endParaRPr lang="en-US"/>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03D62596-2D63-4612-86C3-7762E471E87A}" type="slidenum">
              <a:rPr lang="en-US"/>
              <a:pPr>
                <a:defRPr/>
              </a:pPr>
              <a:t>‹#›</a:t>
            </a:fld>
            <a:endParaRPr lang="en-US"/>
          </a:p>
        </p:txBody>
      </p:sp>
    </p:spTree>
    <p:extLst>
      <p:ext uri="{BB962C8B-B14F-4D97-AF65-F5344CB8AC3E}">
        <p14:creationId xmlns:p14="http://schemas.microsoft.com/office/powerpoint/2010/main" val="21608407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09D4D991-C02A-4EF3-8E51-43ECBD353491}" type="slidenum">
              <a:rPr lang="en-US"/>
              <a:pPr>
                <a:defRPr/>
              </a:pPr>
              <a:t>‹#›</a:t>
            </a:fld>
            <a:endParaRPr lang="en-US"/>
          </a:p>
        </p:txBody>
      </p:sp>
    </p:spTree>
    <p:extLst>
      <p:ext uri="{BB962C8B-B14F-4D97-AF65-F5344CB8AC3E}">
        <p14:creationId xmlns:p14="http://schemas.microsoft.com/office/powerpoint/2010/main" val="79599222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CDBAC4DF-6F4C-4904-8ACD-E2AC2833FCB9}" type="slidenum">
              <a:rPr lang="en-US"/>
              <a:pPr>
                <a:defRPr/>
              </a:pPr>
              <a:t>‹#›</a:t>
            </a:fld>
            <a:endParaRPr lang="en-US"/>
          </a:p>
        </p:txBody>
      </p:sp>
    </p:spTree>
    <p:extLst>
      <p:ext uri="{BB962C8B-B14F-4D97-AF65-F5344CB8AC3E}">
        <p14:creationId xmlns:p14="http://schemas.microsoft.com/office/powerpoint/2010/main" val="357050976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CFDDAFD8-A6B9-4519-8F5F-0B7027831AF2}" type="slidenum">
              <a:rPr lang="en-US"/>
              <a:pPr>
                <a:defRPr/>
              </a:pPr>
              <a:t>‹#›</a:t>
            </a:fld>
            <a:endParaRPr lang="en-US"/>
          </a:p>
        </p:txBody>
      </p:sp>
    </p:spTree>
    <p:extLst>
      <p:ext uri="{BB962C8B-B14F-4D97-AF65-F5344CB8AC3E}">
        <p14:creationId xmlns:p14="http://schemas.microsoft.com/office/powerpoint/2010/main" val="3002743581"/>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4928EA8B-DB21-4893-857B-5C53DAC8006C}" type="slidenum">
              <a:rPr lang="en-US"/>
              <a:pPr>
                <a:defRPr/>
              </a:pPr>
              <a:t>‹#›</a:t>
            </a:fld>
            <a:endParaRPr lang="en-US"/>
          </a:p>
        </p:txBody>
      </p:sp>
    </p:spTree>
    <p:extLst>
      <p:ext uri="{BB962C8B-B14F-4D97-AF65-F5344CB8AC3E}">
        <p14:creationId xmlns:p14="http://schemas.microsoft.com/office/powerpoint/2010/main" val="2134163117"/>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2FD45768-50DA-404A-9B21-E0314AC3E126}" type="slidenum">
              <a:rPr lang="en-US"/>
              <a:pPr>
                <a:defRPr/>
              </a:pPr>
              <a:t>‹#›</a:t>
            </a:fld>
            <a:endParaRPr lang="en-US"/>
          </a:p>
        </p:txBody>
      </p:sp>
    </p:spTree>
    <p:extLst>
      <p:ext uri="{BB962C8B-B14F-4D97-AF65-F5344CB8AC3E}">
        <p14:creationId xmlns:p14="http://schemas.microsoft.com/office/powerpoint/2010/main" val="3904168878"/>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1F480EE-4CE2-4D0B-8C66-2DC5C5B0275B}" type="slidenum">
              <a:rPr lang="en-US"/>
              <a:pPr>
                <a:defRPr/>
              </a:pPr>
              <a:t>‹#›</a:t>
            </a:fld>
            <a:endParaRPr lang="en-US"/>
          </a:p>
        </p:txBody>
      </p:sp>
    </p:spTree>
    <p:extLst>
      <p:ext uri="{BB962C8B-B14F-4D97-AF65-F5344CB8AC3E}">
        <p14:creationId xmlns:p14="http://schemas.microsoft.com/office/powerpoint/2010/main" val="273588344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72A995F2-E903-4668-AFA7-40AC932F53A7}" type="slidenum">
              <a:rPr lang="en-US"/>
              <a:pPr>
                <a:defRPr/>
              </a:pPr>
              <a:t>‹#›</a:t>
            </a:fld>
            <a:endParaRPr lang="en-US"/>
          </a:p>
        </p:txBody>
      </p:sp>
    </p:spTree>
    <p:extLst>
      <p:ext uri="{BB962C8B-B14F-4D97-AF65-F5344CB8AC3E}">
        <p14:creationId xmlns:p14="http://schemas.microsoft.com/office/powerpoint/2010/main" val="254304418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0DEA52D-CD6A-4E0A-81F3-8C6D26F1DFC0}" type="slidenum">
              <a:rPr lang="en-US" smtClean="0"/>
              <a:pPr>
                <a:defRPr/>
              </a:pPr>
              <a:t>‹#›</a:t>
            </a:fld>
            <a:endParaRPr lang="en-US"/>
          </a:p>
        </p:txBody>
      </p:sp>
    </p:spTree>
    <p:extLst>
      <p:ext uri="{BB962C8B-B14F-4D97-AF65-F5344CB8AC3E}">
        <p14:creationId xmlns:p14="http://schemas.microsoft.com/office/powerpoint/2010/main" val="140963205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03D62596-2D63-4612-86C3-7762E471E87A}" type="slidenum">
              <a:rPr lang="en-US" smtClean="0"/>
              <a:pPr>
                <a:defRPr/>
              </a:pPr>
              <a:t>‹#›</a:t>
            </a:fld>
            <a:endParaRPr lang="en-US"/>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09D4D991-C02A-4EF3-8E51-43ECBD353491}" type="slidenum">
              <a:rPr lang="en-US" smtClean="0"/>
              <a:pPr>
                <a:defRPr/>
              </a:pPr>
              <a:t>‹#›</a:t>
            </a:fld>
            <a:endParaRPr lang="en-US"/>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CDBAC4DF-6F4C-4904-8ACD-E2AC2833FCB9}" type="slidenum">
              <a:rPr lang="en-US" smtClean="0"/>
              <a:pPr>
                <a:defRPr/>
              </a:pPr>
              <a:t>‹#›</a:t>
            </a:fld>
            <a:endParaRPr lang="en-US"/>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CFDDAFD8-A6B9-4519-8F5F-0B7027831AF2}" type="slidenum">
              <a:rPr lang="en-US" smtClean="0"/>
              <a:pPr>
                <a:defRPr/>
              </a:pPr>
              <a:t>‹#›</a:t>
            </a:fld>
            <a:endParaRPr lang="en-US"/>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4928EA8B-DB21-4893-857B-5C53DAC8006C}" type="slidenum">
              <a:rPr lang="en-US" smtClean="0"/>
              <a:pPr>
                <a:defRPr/>
              </a:pPr>
              <a:t>‹#›</a:t>
            </a:fld>
            <a:endParaRPr lang="en-US"/>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2FD45768-50DA-404A-9B21-E0314AC3E126}" type="slidenum">
              <a:rPr lang="en-US" smtClean="0"/>
              <a:pPr>
                <a:defRPr/>
              </a:pPr>
              <a:t>‹#›</a:t>
            </a:fld>
            <a:endParaRPr lang="en-US"/>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661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9661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662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99"/>
                </a:solidFill>
                <a:effectLst/>
              </a:defRPr>
            </a:lvl1pPr>
          </a:lstStyle>
          <a:p>
            <a:pPr>
              <a:defRPr/>
            </a:pPr>
            <a:endParaRPr lang="en-US"/>
          </a:p>
        </p:txBody>
      </p:sp>
      <p:sp>
        <p:nvSpPr>
          <p:cNvPr id="19662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99"/>
                </a:solidFill>
                <a:effectLst/>
              </a:defRPr>
            </a:lvl1pPr>
          </a:lstStyle>
          <a:p>
            <a:pPr>
              <a:defRPr/>
            </a:pPr>
            <a:endParaRPr lang="en-US"/>
          </a:p>
        </p:txBody>
      </p:sp>
      <p:sp>
        <p:nvSpPr>
          <p:cNvPr id="19662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99"/>
                </a:solidFill>
                <a:effectLst/>
              </a:defRPr>
            </a:lvl1pPr>
          </a:lstStyle>
          <a:p>
            <a:pPr>
              <a:defRPr/>
            </a:pPr>
            <a:fld id="{70DEA52D-CD6A-4E0A-81F3-8C6D26F1DFC0}" type="slidenum">
              <a:rPr lang="en-US" smtClean="0"/>
              <a:pPr>
                <a:defRPr/>
              </a:pPr>
              <a:t>‹#›</a:t>
            </a:fld>
            <a:endParaRPr lang="en-US"/>
          </a:p>
        </p:txBody>
      </p:sp>
    </p:spTree>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Lst>
  <p:transition spd="med"/>
  <p:txStyles>
    <p:titleStyle>
      <a:lvl1pPr algn="ctr" rtl="0" eaLnBrk="1" fontAlgn="base" hangingPunct="1">
        <a:spcBef>
          <a:spcPct val="0"/>
        </a:spcBef>
        <a:spcAft>
          <a:spcPct val="0"/>
        </a:spcAft>
        <a:defRPr sz="4400">
          <a:solidFill>
            <a:srgbClr val="FFFF99"/>
          </a:solidFill>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1" fontAlgn="base" hangingPunct="1">
        <a:spcBef>
          <a:spcPct val="20000"/>
        </a:spcBef>
        <a:spcAft>
          <a:spcPct val="0"/>
        </a:spcAft>
        <a:buClr>
          <a:srgbClr val="004620"/>
        </a:buClr>
        <a:buSzPct val="75000"/>
        <a:buFont typeface="Wingdings" pitchFamily="2" charset="2"/>
        <a:buChar char="l"/>
        <a:defRPr sz="3200">
          <a:solidFill>
            <a:srgbClr val="FFFF99"/>
          </a:solidFill>
          <a:effectLst/>
          <a:latin typeface="+mn-lt"/>
          <a:ea typeface="+mn-ea"/>
          <a:cs typeface="+mn-cs"/>
        </a:defRPr>
      </a:lvl1pPr>
      <a:lvl2pPr marL="742950" indent="-285750" algn="l" rtl="0" eaLnBrk="1" fontAlgn="base" hangingPunct="1">
        <a:spcBef>
          <a:spcPct val="20000"/>
        </a:spcBef>
        <a:spcAft>
          <a:spcPct val="0"/>
        </a:spcAft>
        <a:buClr>
          <a:srgbClr val="004620"/>
        </a:buClr>
        <a:buSzPct val="75000"/>
        <a:buFont typeface="Wingdings" pitchFamily="2" charset="2"/>
        <a:buChar char="l"/>
        <a:defRPr sz="2800">
          <a:solidFill>
            <a:srgbClr val="FFFF99"/>
          </a:solidFill>
          <a:effectLst/>
          <a:latin typeface="+mn-lt"/>
        </a:defRPr>
      </a:lvl2pPr>
      <a:lvl3pPr marL="1143000" indent="-228600" algn="l" rtl="0" eaLnBrk="1" fontAlgn="base" hangingPunct="1">
        <a:spcBef>
          <a:spcPct val="20000"/>
        </a:spcBef>
        <a:spcAft>
          <a:spcPct val="0"/>
        </a:spcAft>
        <a:buClr>
          <a:srgbClr val="004620"/>
        </a:buClr>
        <a:buSzPct val="75000"/>
        <a:buFont typeface="Wingdings" pitchFamily="2" charset="2"/>
        <a:buChar char="l"/>
        <a:defRPr sz="2400">
          <a:solidFill>
            <a:srgbClr val="FFFF99"/>
          </a:solidFill>
          <a:effectLst/>
          <a:latin typeface="+mn-lt"/>
        </a:defRPr>
      </a:lvl3pPr>
      <a:lvl4pPr marL="1600200" indent="-228600" algn="l" rtl="0" eaLnBrk="1" fontAlgn="base" hangingPunct="1">
        <a:spcBef>
          <a:spcPct val="20000"/>
        </a:spcBef>
        <a:spcAft>
          <a:spcPct val="0"/>
        </a:spcAft>
        <a:buClr>
          <a:srgbClr val="004620"/>
        </a:buClr>
        <a:buSzPct val="75000"/>
        <a:buFont typeface="Wingdings" pitchFamily="2" charset="2"/>
        <a:buChar char="l"/>
        <a:defRPr sz="2000">
          <a:solidFill>
            <a:srgbClr val="FFFF99"/>
          </a:solidFill>
          <a:effectLst/>
          <a:latin typeface="+mn-lt"/>
        </a:defRPr>
      </a:lvl4pPr>
      <a:lvl5pPr marL="2057400" indent="-228600" algn="l" rtl="0" eaLnBrk="1" fontAlgn="base" hangingPunct="1">
        <a:spcBef>
          <a:spcPct val="20000"/>
        </a:spcBef>
        <a:spcAft>
          <a:spcPct val="0"/>
        </a:spcAft>
        <a:buClr>
          <a:srgbClr val="004620"/>
        </a:buClr>
        <a:buSzPct val="75000"/>
        <a:buFont typeface="Wingdings" pitchFamily="2" charset="2"/>
        <a:buChar char="l"/>
        <a:defRPr sz="2000">
          <a:solidFill>
            <a:srgbClr val="FFFF99"/>
          </a:solidFill>
          <a:effectLst/>
          <a:latin typeface="+mn-lt"/>
        </a:defRPr>
      </a:lvl5pPr>
      <a:lvl6pPr marL="25146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9661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9661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662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99"/>
                </a:solidFill>
                <a:effectLst/>
              </a:defRPr>
            </a:lvl1pPr>
          </a:lstStyle>
          <a:p>
            <a:pPr>
              <a:defRPr/>
            </a:pPr>
            <a:endParaRPr lang="en-US"/>
          </a:p>
        </p:txBody>
      </p:sp>
      <p:sp>
        <p:nvSpPr>
          <p:cNvPr id="19662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99"/>
                </a:solidFill>
                <a:effectLst/>
              </a:defRPr>
            </a:lvl1pPr>
          </a:lstStyle>
          <a:p>
            <a:pPr>
              <a:defRPr/>
            </a:pPr>
            <a:endParaRPr lang="en-US"/>
          </a:p>
        </p:txBody>
      </p:sp>
      <p:sp>
        <p:nvSpPr>
          <p:cNvPr id="19662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99"/>
                </a:solidFill>
                <a:effectLst/>
              </a:defRPr>
            </a:lvl1pPr>
          </a:lstStyle>
          <a:p>
            <a:pPr>
              <a:defRPr/>
            </a:pPr>
            <a:fld id="{70DEA52D-CD6A-4E0A-81F3-8C6D26F1DFC0}" type="slidenum">
              <a:rPr lang="en-US" smtClean="0"/>
              <a:pPr>
                <a:defRPr/>
              </a:pPr>
              <a:t>‹#›</a:t>
            </a:fld>
            <a:endParaRPr lang="en-US"/>
          </a:p>
        </p:txBody>
      </p:sp>
    </p:spTree>
    <p:extLst>
      <p:ext uri="{BB962C8B-B14F-4D97-AF65-F5344CB8AC3E}">
        <p14:creationId xmlns:p14="http://schemas.microsoft.com/office/powerpoint/2010/main" val="1294409272"/>
      </p:ext>
    </p:extLst>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Lst>
  <p:transition spd="med"/>
  <p:txStyles>
    <p:titleStyle>
      <a:lvl1pPr algn="ctr" rtl="0" eaLnBrk="1" fontAlgn="base" hangingPunct="1">
        <a:spcBef>
          <a:spcPct val="0"/>
        </a:spcBef>
        <a:spcAft>
          <a:spcPct val="0"/>
        </a:spcAft>
        <a:defRPr sz="4400">
          <a:solidFill>
            <a:srgbClr val="004620"/>
          </a:solidFill>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1" fontAlgn="base" hangingPunct="1">
        <a:spcBef>
          <a:spcPct val="20000"/>
        </a:spcBef>
        <a:spcAft>
          <a:spcPct val="0"/>
        </a:spcAft>
        <a:buClr>
          <a:srgbClr val="004620"/>
        </a:buClr>
        <a:buSzPct val="75000"/>
        <a:buFont typeface="Wingdings" pitchFamily="2" charset="2"/>
        <a:buChar char="l"/>
        <a:defRPr sz="3200">
          <a:solidFill>
            <a:srgbClr val="004620"/>
          </a:solidFill>
          <a:effectLst/>
          <a:latin typeface="+mn-lt"/>
          <a:ea typeface="+mn-ea"/>
          <a:cs typeface="+mn-cs"/>
        </a:defRPr>
      </a:lvl1pPr>
      <a:lvl2pPr marL="742950" indent="-285750" algn="l" rtl="0" eaLnBrk="1" fontAlgn="base" hangingPunct="1">
        <a:spcBef>
          <a:spcPct val="20000"/>
        </a:spcBef>
        <a:spcAft>
          <a:spcPct val="0"/>
        </a:spcAft>
        <a:buClr>
          <a:srgbClr val="004620"/>
        </a:buClr>
        <a:buSzPct val="75000"/>
        <a:buFont typeface="Wingdings" pitchFamily="2" charset="2"/>
        <a:buChar char="l"/>
        <a:defRPr sz="2800">
          <a:solidFill>
            <a:srgbClr val="004620"/>
          </a:solidFill>
          <a:effectLst/>
          <a:latin typeface="+mn-lt"/>
        </a:defRPr>
      </a:lvl2pPr>
      <a:lvl3pPr marL="1143000" indent="-228600" algn="l" rtl="0" eaLnBrk="1" fontAlgn="base" hangingPunct="1">
        <a:spcBef>
          <a:spcPct val="20000"/>
        </a:spcBef>
        <a:spcAft>
          <a:spcPct val="0"/>
        </a:spcAft>
        <a:buClr>
          <a:srgbClr val="004620"/>
        </a:buClr>
        <a:buSzPct val="75000"/>
        <a:buFont typeface="Wingdings" pitchFamily="2" charset="2"/>
        <a:buChar char="l"/>
        <a:defRPr sz="2400">
          <a:solidFill>
            <a:srgbClr val="004620"/>
          </a:solidFill>
          <a:effectLst/>
          <a:latin typeface="+mn-lt"/>
        </a:defRPr>
      </a:lvl3pPr>
      <a:lvl4pPr marL="1600200" indent="-228600" algn="l" rtl="0" eaLnBrk="1" fontAlgn="base" hangingPunct="1">
        <a:spcBef>
          <a:spcPct val="20000"/>
        </a:spcBef>
        <a:spcAft>
          <a:spcPct val="0"/>
        </a:spcAft>
        <a:buClr>
          <a:srgbClr val="004620"/>
        </a:buClr>
        <a:buSzPct val="75000"/>
        <a:buFont typeface="Wingdings" pitchFamily="2" charset="2"/>
        <a:buChar char="l"/>
        <a:defRPr sz="2000">
          <a:solidFill>
            <a:srgbClr val="004620"/>
          </a:solidFill>
          <a:effectLst/>
          <a:latin typeface="+mn-lt"/>
        </a:defRPr>
      </a:lvl4pPr>
      <a:lvl5pPr marL="2057400" indent="-228600" algn="l" rtl="0" eaLnBrk="1" fontAlgn="base" hangingPunct="1">
        <a:spcBef>
          <a:spcPct val="20000"/>
        </a:spcBef>
        <a:spcAft>
          <a:spcPct val="0"/>
        </a:spcAft>
        <a:buClr>
          <a:srgbClr val="004620"/>
        </a:buClr>
        <a:buSzPct val="75000"/>
        <a:buFont typeface="Wingdings" pitchFamily="2" charset="2"/>
        <a:buChar char="l"/>
        <a:defRPr sz="2000">
          <a:solidFill>
            <a:srgbClr val="004620"/>
          </a:solidFill>
          <a:effectLst/>
          <a:latin typeface="+mn-lt"/>
        </a:defRPr>
      </a:lvl5pPr>
      <a:lvl6pPr marL="25146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9661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9661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662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99"/>
                </a:solidFill>
                <a:effectLst/>
              </a:defRPr>
            </a:lvl1pPr>
          </a:lstStyle>
          <a:p>
            <a:pPr>
              <a:defRPr/>
            </a:pPr>
            <a:endParaRPr lang="en-US"/>
          </a:p>
        </p:txBody>
      </p:sp>
      <p:sp>
        <p:nvSpPr>
          <p:cNvPr id="19662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99"/>
                </a:solidFill>
                <a:effectLst/>
              </a:defRPr>
            </a:lvl1pPr>
          </a:lstStyle>
          <a:p>
            <a:pPr>
              <a:defRPr/>
            </a:pPr>
            <a:endParaRPr lang="en-US"/>
          </a:p>
        </p:txBody>
      </p:sp>
      <p:sp>
        <p:nvSpPr>
          <p:cNvPr id="19662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99"/>
                </a:solidFill>
                <a:effectLst/>
              </a:defRPr>
            </a:lvl1pPr>
          </a:lstStyle>
          <a:p>
            <a:pPr>
              <a:defRPr/>
            </a:pPr>
            <a:fld id="{70DEA52D-CD6A-4E0A-81F3-8C6D26F1DFC0}" type="slidenum">
              <a:rPr lang="en-US" smtClean="0"/>
              <a:pPr>
                <a:defRPr/>
              </a:pPr>
              <a:t>‹#›</a:t>
            </a:fld>
            <a:endParaRPr lang="en-US"/>
          </a:p>
        </p:txBody>
      </p:sp>
    </p:spTree>
    <p:extLst>
      <p:ext uri="{BB962C8B-B14F-4D97-AF65-F5344CB8AC3E}">
        <p14:creationId xmlns:p14="http://schemas.microsoft.com/office/powerpoint/2010/main" val="3684515076"/>
      </p:ext>
    </p:extLst>
  </p:cSld>
  <p:clrMap bg1="dk2" tx1="lt1" bg2="dk1"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transition spd="med"/>
  <p:txStyles>
    <p:titleStyle>
      <a:lvl1pPr algn="ctr" rtl="0" eaLnBrk="0" fontAlgn="base" hangingPunct="0">
        <a:spcBef>
          <a:spcPct val="0"/>
        </a:spcBef>
        <a:spcAft>
          <a:spcPct val="0"/>
        </a:spcAft>
        <a:defRPr sz="4400">
          <a:solidFill>
            <a:srgbClr val="FFFF99"/>
          </a:solidFill>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rgbClr val="FFFF99"/>
          </a:solidFill>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rgbClr val="FFFF99"/>
          </a:solidFill>
          <a:effectLst/>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rgbClr val="FFFF99"/>
          </a:solidFill>
          <a:effectLst/>
          <a:latin typeface="+mn-lt"/>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rgbClr val="FFFF99"/>
          </a:solidFill>
          <a:effectLst/>
          <a:latin typeface="+mn-lt"/>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rgbClr val="FFFF99"/>
          </a:solidFill>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4.jpe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14.jpe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14.jpe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11.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notesSlide" Target="../notesSlides/notesSlide27.xml"/><Relationship Id="rId7" Type="http://schemas.openxmlformats.org/officeDocument/2006/relationships/image" Target="../media/image33.png"/><Relationship Id="rId2" Type="http://schemas.openxmlformats.org/officeDocument/2006/relationships/slideLayout" Target="../slideLayouts/slideLayout33.xml"/><Relationship Id="rId1" Type="http://schemas.openxmlformats.org/officeDocument/2006/relationships/tags" Target="../tags/tag20.xml"/><Relationship Id="rId6" Type="http://schemas.openxmlformats.org/officeDocument/2006/relationships/image" Target="../media/image32.pn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38.xml"/><Relationship Id="rId1" Type="http://schemas.openxmlformats.org/officeDocument/2006/relationships/tags" Target="../tags/tag21.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tags" Target="../tags/tag22.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tags" Target="../tags/tag23.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8.xml"/><Relationship Id="rId1" Type="http://schemas.openxmlformats.org/officeDocument/2006/relationships/tags" Target="../tags/tag24.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tiff"/><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76200" y="2444750"/>
            <a:ext cx="4495800" cy="2800767"/>
          </a:xfrm>
          <a:prstGeom prst="rect">
            <a:avLst/>
          </a:prstGeom>
          <a:noFill/>
          <a:ln w="9525">
            <a:noFill/>
            <a:miter lim="800000"/>
            <a:headEnd/>
            <a:tailEnd/>
          </a:ln>
        </p:spPr>
        <p:txBody>
          <a:bodyPr>
            <a:spAutoFit/>
          </a:bodyPr>
          <a:lstStyle/>
          <a:p>
            <a:pPr algn="ctr" eaLnBrk="1" hangingPunct="1">
              <a:spcBef>
                <a:spcPct val="50000"/>
              </a:spcBef>
            </a:pPr>
            <a:r>
              <a:rPr lang="en-AU" sz="3200" dirty="0">
                <a:solidFill>
                  <a:srgbClr val="FFFF99"/>
                </a:solidFill>
                <a:latin typeface="Arial" charset="0"/>
              </a:rPr>
              <a:t>ARCHY 109</a:t>
            </a:r>
            <a:br>
              <a:rPr lang="en-AU" sz="3200" dirty="0">
                <a:solidFill>
                  <a:srgbClr val="FFFF99"/>
                </a:solidFill>
                <a:latin typeface="Arial" charset="0"/>
              </a:rPr>
            </a:br>
            <a:r>
              <a:rPr lang="en-AU" sz="3200" dirty="0">
                <a:solidFill>
                  <a:srgbClr val="FFFF99"/>
                </a:solidFill>
                <a:latin typeface="Arial" charset="0"/>
              </a:rPr>
              <a:t>Archaeology in Film</a:t>
            </a:r>
            <a:br>
              <a:rPr lang="en-AU" sz="3200" dirty="0">
                <a:solidFill>
                  <a:srgbClr val="FFFF99"/>
                </a:solidFill>
                <a:latin typeface="Arial" charset="0"/>
              </a:rPr>
            </a:br>
            <a:br>
              <a:rPr lang="en-AU" sz="3200" dirty="0">
                <a:solidFill>
                  <a:srgbClr val="FFFF99"/>
                </a:solidFill>
                <a:latin typeface="Arial" charset="0"/>
              </a:rPr>
            </a:br>
            <a:r>
              <a:rPr lang="en-AU" sz="3200" dirty="0">
                <a:solidFill>
                  <a:srgbClr val="FFFF99"/>
                </a:solidFill>
                <a:latin typeface="Arial" charset="0"/>
              </a:rPr>
              <a:t>Winter 2020</a:t>
            </a:r>
          </a:p>
          <a:p>
            <a:pPr algn="ctr" eaLnBrk="1" hangingPunct="1">
              <a:spcBef>
                <a:spcPct val="50000"/>
              </a:spcBef>
            </a:pPr>
            <a:r>
              <a:rPr lang="en-AU" sz="3200" dirty="0">
                <a:solidFill>
                  <a:srgbClr val="FFFF99"/>
                </a:solidFill>
              </a:rPr>
              <a:t>Lecture 23</a:t>
            </a:r>
          </a:p>
        </p:txBody>
      </p:sp>
      <p:pic>
        <p:nvPicPr>
          <p:cNvPr id="8" name="Picture 11" descr="C:\Documents and Settings\Ben Marwick.BENMARWICK\My Documents\My UW\Stationary\UWLogos\gif\Column\UWThreeCampusesWhite.png">
            <a:extLst>
              <a:ext uri="{FF2B5EF4-FFF2-40B4-BE49-F238E27FC236}">
                <a16:creationId xmlns:a16="http://schemas.microsoft.com/office/drawing/2014/main" id="{91E78168-BA03-6845-B7DC-90D93125C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4927"/>
          <a:stretch>
            <a:fillRect/>
          </a:stretch>
        </p:blipFill>
        <p:spPr bwMode="auto">
          <a:xfrm>
            <a:off x="1011238" y="661852"/>
            <a:ext cx="71421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blog.moviefone.com/media/2008/02/walle1.jpg">
            <a:extLst>
              <a:ext uri="{FF2B5EF4-FFF2-40B4-BE49-F238E27FC236}">
                <a16:creationId xmlns:a16="http://schemas.microsoft.com/office/drawing/2014/main" id="{06C049C9-C53B-6248-81F8-08723DDA40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057400"/>
            <a:ext cx="3124200" cy="463162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5068"/>
            <a:ext cx="8915400" cy="6247864"/>
          </a:xfrm>
          <a:prstGeom prst="rect">
            <a:avLst/>
          </a:prstGeom>
          <a:noFill/>
        </p:spPr>
        <p:txBody>
          <a:bodyPr wrap="square" rtlCol="0">
            <a:spAutoFit/>
          </a:bodyPr>
          <a:lstStyle/>
          <a:p>
            <a:pPr algn="ctr"/>
            <a:r>
              <a:rPr lang="en-US" sz="10000" dirty="0">
                <a:solidFill>
                  <a:srgbClr val="FFFF99"/>
                </a:solidFill>
              </a:rPr>
              <a:t>Memory and Identity</a:t>
            </a:r>
            <a:br>
              <a:rPr lang="en-US" sz="10000" dirty="0">
                <a:solidFill>
                  <a:srgbClr val="FFFF99"/>
                </a:solidFill>
              </a:rPr>
            </a:br>
            <a:endParaRPr lang="en-US" sz="10000" dirty="0">
              <a:solidFill>
                <a:srgbClr val="FFFF99"/>
              </a:solidFill>
            </a:endParaRPr>
          </a:p>
          <a:p>
            <a:pPr algn="ctr"/>
            <a:r>
              <a:rPr lang="en-US" sz="10000" dirty="0">
                <a:solidFill>
                  <a:srgbClr val="FFFF99"/>
                </a:solidFill>
              </a:rPr>
              <a:t>Non-progress</a:t>
            </a:r>
            <a:endParaRPr lang="en-AU" sz="10000" dirty="0">
              <a:solidFill>
                <a:srgbClr val="FFFF99"/>
              </a:solidFill>
            </a:endParaRPr>
          </a:p>
        </p:txBody>
      </p:sp>
      <p:pic>
        <p:nvPicPr>
          <p:cNvPr id="3" name="Picture 2" descr="http://images3.wikia.nocookie.net/anime/en/images/thumb/7/79/Icon-Warning-Red.svg/600px-Icon-Warning-Red.svg.png"/>
          <p:cNvPicPr>
            <a:picLocks noChangeAspect="1" noChangeArrowheads="1"/>
          </p:cNvPicPr>
          <p:nvPr/>
        </p:nvPicPr>
        <p:blipFill>
          <a:blip r:embed="rId4" cstate="print"/>
          <a:srcRect/>
          <a:stretch>
            <a:fillRect/>
          </a:stretch>
        </p:blipFill>
        <p:spPr bwMode="auto">
          <a:xfrm>
            <a:off x="3924300" y="3429000"/>
            <a:ext cx="1295400" cy="1079500"/>
          </a:xfrm>
          <a:prstGeom prst="rect">
            <a:avLst/>
          </a:prstGeom>
          <a:noFill/>
        </p:spPr>
      </p:pic>
    </p:spTree>
    <p:custDataLst>
      <p:tags r:id="rId1"/>
    </p:custDataLst>
    <p:extLst>
      <p:ext uri="{BB962C8B-B14F-4D97-AF65-F5344CB8AC3E}">
        <p14:creationId xmlns:p14="http://schemas.microsoft.com/office/powerpoint/2010/main" val="277690780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8"/>
          <p:cNvSpPr txBox="1">
            <a:spLocks noChangeArrowheads="1"/>
          </p:cNvSpPr>
          <p:nvPr/>
        </p:nvSpPr>
        <p:spPr bwMode="auto">
          <a:xfrm>
            <a:off x="288925" y="457200"/>
            <a:ext cx="4511675"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300">
                <a:solidFill>
                  <a:srgbClr val="FFFF99"/>
                </a:solidFill>
              </a:rPr>
              <a:t>Non-progress and devolution </a:t>
            </a:r>
          </a:p>
        </p:txBody>
      </p:sp>
      <p:sp>
        <p:nvSpPr>
          <p:cNvPr id="21507" name="Text Box 11"/>
          <p:cNvSpPr txBox="1">
            <a:spLocks noChangeArrowheads="1"/>
          </p:cNvSpPr>
          <p:nvPr/>
        </p:nvSpPr>
        <p:spPr bwMode="auto">
          <a:xfrm>
            <a:off x="228600" y="1295400"/>
            <a:ext cx="46482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200" dirty="0">
                <a:solidFill>
                  <a:srgbClr val="FFFF99"/>
                </a:solidFill>
              </a:rPr>
              <a:t>In Wall-E we see futuristic humans that appear to have devolved to resemble giant babies, with soft faces, rounded torsos and stubby, weak limbs</a:t>
            </a:r>
            <a:endParaRPr lang="en-AU" sz="2200" dirty="0">
              <a:solidFill>
                <a:srgbClr val="FFFF99"/>
              </a:solidFill>
            </a:endParaRPr>
          </a:p>
        </p:txBody>
      </p:sp>
      <p:sp>
        <p:nvSpPr>
          <p:cNvPr id="21508" name="Text Box 11"/>
          <p:cNvSpPr txBox="1">
            <a:spLocks noChangeArrowheads="1"/>
          </p:cNvSpPr>
          <p:nvPr/>
        </p:nvSpPr>
        <p:spPr bwMode="auto">
          <a:xfrm>
            <a:off x="228600" y="3717925"/>
            <a:ext cx="4648200"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200" dirty="0">
                <a:solidFill>
                  <a:srgbClr val="FFFF99"/>
                </a:solidFill>
              </a:rPr>
              <a:t>At the end of the film they re-invent agriculture as part of becoming human again</a:t>
            </a:r>
          </a:p>
          <a:p>
            <a:pPr eaLnBrk="1" hangingPunct="1">
              <a:spcBef>
                <a:spcPct val="50000"/>
              </a:spcBef>
            </a:pPr>
            <a:endParaRPr lang="en-US" sz="2200" dirty="0">
              <a:solidFill>
                <a:srgbClr val="FFFF99"/>
              </a:solidFill>
            </a:endParaRPr>
          </a:p>
        </p:txBody>
      </p:sp>
      <p:pic>
        <p:nvPicPr>
          <p:cNvPr id="21509" name="Picture 5" descr="C:\Documents and Settings\Ben Marwick\My Documents\My Pictures\vlcsnap-25077.png"/>
          <p:cNvPicPr>
            <a:picLocks noChangeAspect="1" noChangeArrowheads="1"/>
          </p:cNvPicPr>
          <p:nvPr/>
        </p:nvPicPr>
        <p:blipFill>
          <a:blip r:embed="rId4">
            <a:extLst>
              <a:ext uri="{28A0092B-C50C-407E-A947-70E740481C1C}">
                <a14:useLocalDpi xmlns:a14="http://schemas.microsoft.com/office/drawing/2010/main" val="0"/>
              </a:ext>
            </a:extLst>
          </a:blip>
          <a:srcRect l="19051" t="50000" r="19987" b="11667"/>
          <a:stretch>
            <a:fillRect/>
          </a:stretch>
        </p:blipFill>
        <p:spPr bwMode="auto">
          <a:xfrm>
            <a:off x="4940300" y="771525"/>
            <a:ext cx="427990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2" descr="C:\Documents and Settings\Ben Marwick\My Documents\My Pictures\vlcsnap-68579.png"/>
          <p:cNvPicPr>
            <a:picLocks noChangeAspect="1" noChangeArrowheads="1"/>
          </p:cNvPicPr>
          <p:nvPr/>
        </p:nvPicPr>
        <p:blipFill>
          <a:blip r:embed="rId5">
            <a:extLst>
              <a:ext uri="{28A0092B-C50C-407E-A947-70E740481C1C}">
                <a14:useLocalDpi xmlns:a14="http://schemas.microsoft.com/office/drawing/2010/main" val="0"/>
              </a:ext>
            </a:extLst>
          </a:blip>
          <a:srcRect l="12485" t="6667" r="15298" b="16667"/>
          <a:stretch>
            <a:fillRect/>
          </a:stretch>
        </p:blipFill>
        <p:spPr bwMode="auto">
          <a:xfrm>
            <a:off x="4959350" y="3200400"/>
            <a:ext cx="43370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7B862AA-3275-A84F-A923-A1DED27AE668}"/>
              </a:ext>
            </a:extLst>
          </p:cNvPr>
          <p:cNvSpPr/>
          <p:nvPr/>
        </p:nvSpPr>
        <p:spPr>
          <a:xfrm>
            <a:off x="228600" y="5329535"/>
            <a:ext cx="4572000" cy="1107996"/>
          </a:xfrm>
          <a:prstGeom prst="rect">
            <a:avLst/>
          </a:prstGeom>
        </p:spPr>
        <p:txBody>
          <a:bodyPr>
            <a:spAutoFit/>
          </a:bodyPr>
          <a:lstStyle/>
          <a:p>
            <a:pPr eaLnBrk="1" hangingPunct="1">
              <a:spcBef>
                <a:spcPct val="50000"/>
              </a:spcBef>
            </a:pPr>
            <a:r>
              <a:rPr lang="en-US" sz="2200" dirty="0">
                <a:solidFill>
                  <a:srgbClr val="FFFF99"/>
                </a:solidFill>
              </a:rPr>
              <a:t>The paradox is that technological advancement results in stagnation of human culture.</a:t>
            </a:r>
            <a:endParaRPr lang="en-AU" sz="2200" dirty="0">
              <a:solidFill>
                <a:srgbClr val="FFFF99"/>
              </a:solidFill>
            </a:endParaRPr>
          </a:p>
        </p:txBody>
      </p:sp>
    </p:spTree>
    <p:custDataLst>
      <p:tags r:id="rId1"/>
    </p:custDataLst>
    <p:extLst>
      <p:ext uri="{BB962C8B-B14F-4D97-AF65-F5344CB8AC3E}">
        <p14:creationId xmlns:p14="http://schemas.microsoft.com/office/powerpoint/2010/main" val="12210083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P spid="21508"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8"/>
          <p:cNvSpPr txBox="1">
            <a:spLocks noChangeArrowheads="1"/>
          </p:cNvSpPr>
          <p:nvPr/>
        </p:nvSpPr>
        <p:spPr bwMode="auto">
          <a:xfrm>
            <a:off x="136525" y="304800"/>
            <a:ext cx="42830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300" dirty="0">
                <a:solidFill>
                  <a:srgbClr val="FFFF99"/>
                </a:solidFill>
              </a:rPr>
              <a:t>Are we stuck with non-progress or degenerative situation?</a:t>
            </a:r>
          </a:p>
        </p:txBody>
      </p:sp>
      <p:sp>
        <p:nvSpPr>
          <p:cNvPr id="22531" name="Text Box 11"/>
          <p:cNvSpPr txBox="1">
            <a:spLocks noChangeArrowheads="1"/>
          </p:cNvSpPr>
          <p:nvPr/>
        </p:nvSpPr>
        <p:spPr bwMode="auto">
          <a:xfrm>
            <a:off x="228600" y="1406525"/>
            <a:ext cx="46482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Arial" charset="0"/>
              <a:buAutoNum type="arabicPeriod"/>
            </a:pPr>
            <a:r>
              <a:rPr lang="en-US" sz="2200" dirty="0">
                <a:solidFill>
                  <a:srgbClr val="FFFF99"/>
                </a:solidFill>
              </a:rPr>
              <a:t>Modern children's chances of reaching the age of 25 have reached 98 per cent</a:t>
            </a:r>
          </a:p>
        </p:txBody>
      </p:sp>
      <p:sp>
        <p:nvSpPr>
          <p:cNvPr id="8" name="Rectangle 7"/>
          <p:cNvSpPr/>
          <p:nvPr/>
        </p:nvSpPr>
        <p:spPr>
          <a:xfrm>
            <a:off x="5158272" y="0"/>
            <a:ext cx="3505200" cy="1200329"/>
          </a:xfrm>
          <a:prstGeom prst="rect">
            <a:avLst/>
          </a:prstGeom>
        </p:spPr>
        <p:txBody>
          <a:bodyPr wrap="square">
            <a:spAutoFit/>
          </a:bodyPr>
          <a:lstStyle/>
          <a:p>
            <a:pPr>
              <a:defRPr/>
            </a:pPr>
            <a:r>
              <a:rPr lang="en-US" sz="2300" dirty="0">
                <a:solidFill>
                  <a:srgbClr val="FFFF99"/>
                </a:solidFill>
                <a:latin typeface="+mn-lt"/>
              </a:rPr>
              <a:t>Steve Jones, </a:t>
            </a:r>
            <a:r>
              <a:rPr lang="en-US" sz="2400" dirty="0">
                <a:solidFill>
                  <a:srgbClr val="FFFF99"/>
                </a:solidFill>
              </a:rPr>
              <a:t> Professor of Genetics at University College, London </a:t>
            </a:r>
            <a:endParaRPr lang="en-US" sz="2300" dirty="0">
              <a:solidFill>
                <a:srgbClr val="FFFF99"/>
              </a:solidFill>
              <a:latin typeface="+mn-lt"/>
            </a:endParaRPr>
          </a:p>
        </p:txBody>
      </p:sp>
      <p:pic>
        <p:nvPicPr>
          <p:cNvPr id="6" name="Picture 5" descr="http://images3.wikia.nocookie.net/anime/en/images/thumb/7/79/Icon-Warning-Red.svg/600px-Icon-Warning-Red.svg.png"/>
          <p:cNvPicPr>
            <a:picLocks noChangeAspect="1" noChangeArrowheads="1"/>
          </p:cNvPicPr>
          <p:nvPr/>
        </p:nvPicPr>
        <p:blipFill>
          <a:blip r:embed="rId4" cstate="print"/>
          <a:srcRect/>
          <a:stretch>
            <a:fillRect/>
          </a:stretch>
        </p:blipFill>
        <p:spPr bwMode="auto">
          <a:xfrm>
            <a:off x="4038600" y="304800"/>
            <a:ext cx="1097280" cy="914400"/>
          </a:xfrm>
          <a:prstGeom prst="rect">
            <a:avLst/>
          </a:prstGeom>
          <a:noFill/>
        </p:spPr>
      </p:pic>
      <p:pic>
        <p:nvPicPr>
          <p:cNvPr id="21506" name="Picture 2" descr="http://www.littlebrown.co.uk/assets/images/Authors/JonesStev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1330325"/>
            <a:ext cx="3862871" cy="54672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7017876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http://www.zoology.ubc.ca/~bio336/Bio336/Review/Fig1999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76200"/>
            <a:ext cx="8229600" cy="59584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362200" y="6248400"/>
            <a:ext cx="5173211" cy="369332"/>
          </a:xfrm>
          <a:prstGeom prst="rect">
            <a:avLst/>
          </a:prstGeom>
        </p:spPr>
        <p:txBody>
          <a:bodyPr wrap="none">
            <a:spAutoFit/>
          </a:bodyPr>
          <a:lstStyle/>
          <a:p>
            <a:r>
              <a:rPr lang="en-US" dirty="0">
                <a:solidFill>
                  <a:srgbClr val="FFFF99"/>
                </a:solidFill>
              </a:rPr>
              <a:t>13,700 infants born in London from 1935 to 1946</a:t>
            </a:r>
          </a:p>
        </p:txBody>
      </p:sp>
    </p:spTree>
    <p:custDataLst>
      <p:tags r:id="rId1"/>
    </p:custDataLst>
    <p:extLst>
      <p:ext uri="{BB962C8B-B14F-4D97-AF65-F5344CB8AC3E}">
        <p14:creationId xmlns:p14="http://schemas.microsoft.com/office/powerpoint/2010/main" val="49957212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http://www.zoology.ubc.ca/~bio336/Bio336/Review/Fig1999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76200"/>
            <a:ext cx="8229600" cy="59584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362200" y="6248400"/>
            <a:ext cx="5173211" cy="369332"/>
          </a:xfrm>
          <a:prstGeom prst="rect">
            <a:avLst/>
          </a:prstGeom>
        </p:spPr>
        <p:txBody>
          <a:bodyPr wrap="none">
            <a:spAutoFit/>
          </a:bodyPr>
          <a:lstStyle/>
          <a:p>
            <a:r>
              <a:rPr lang="en-US" dirty="0">
                <a:solidFill>
                  <a:srgbClr val="FFFF99"/>
                </a:solidFill>
              </a:rPr>
              <a:t>13,700 infants born in London from 1935 to 1946</a:t>
            </a:r>
          </a:p>
        </p:txBody>
      </p:sp>
      <p:sp>
        <p:nvSpPr>
          <p:cNvPr id="3" name="Down Arrow 2"/>
          <p:cNvSpPr/>
          <p:nvPr/>
        </p:nvSpPr>
        <p:spPr bwMode="auto">
          <a:xfrm rot="16200000">
            <a:off x="1981200" y="304800"/>
            <a:ext cx="990600" cy="1143000"/>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99"/>
              </a:solidFill>
              <a:effectLst/>
              <a:latin typeface="Arial" charset="0"/>
            </a:endParaRPr>
          </a:p>
        </p:txBody>
      </p:sp>
      <p:sp>
        <p:nvSpPr>
          <p:cNvPr id="5" name="Down Arrow 4"/>
          <p:cNvSpPr/>
          <p:nvPr/>
        </p:nvSpPr>
        <p:spPr bwMode="auto">
          <a:xfrm>
            <a:off x="5143500" y="2004388"/>
            <a:ext cx="990600" cy="1143000"/>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FFFF99"/>
              </a:solidFill>
              <a:effectLst/>
              <a:latin typeface="Arial" charset="0"/>
            </a:endParaRPr>
          </a:p>
        </p:txBody>
      </p:sp>
    </p:spTree>
    <p:custDataLst>
      <p:tags r:id="rId1"/>
    </p:custDataLst>
    <p:extLst>
      <p:ext uri="{BB962C8B-B14F-4D97-AF65-F5344CB8AC3E}">
        <p14:creationId xmlns:p14="http://schemas.microsoft.com/office/powerpoint/2010/main" val="114482713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9A8C4-6507-3348-B911-E3CA7C5D8AEB}"/>
              </a:ext>
            </a:extLst>
          </p:cNvPr>
          <p:cNvSpPr>
            <a:spLocks noGrp="1"/>
          </p:cNvSpPr>
          <p:nvPr>
            <p:ph type="ctrTitle" sz="quarter"/>
          </p:nvPr>
        </p:nvSpPr>
        <p:spPr/>
        <p:txBody>
          <a:bodyPr/>
          <a:lstStyle/>
          <a:p>
            <a:endParaRPr lang="en-US"/>
          </a:p>
        </p:txBody>
      </p:sp>
      <p:sp>
        <p:nvSpPr>
          <p:cNvPr id="3" name="Subtitle 2">
            <a:extLst>
              <a:ext uri="{FF2B5EF4-FFF2-40B4-BE49-F238E27FC236}">
                <a16:creationId xmlns:a16="http://schemas.microsoft.com/office/drawing/2014/main" id="{02B67A20-0793-3A42-AE57-4CBD1F5FED9E}"/>
              </a:ext>
            </a:extLst>
          </p:cNvPr>
          <p:cNvSpPr>
            <a:spLocks noGrp="1"/>
          </p:cNvSpPr>
          <p:nvPr>
            <p:ph type="subTitle" sz="quarter" idx="1"/>
          </p:nvPr>
        </p:nvSpPr>
        <p:spPr/>
        <p:txBody>
          <a:bodyPr/>
          <a:lstStyle/>
          <a:p>
            <a:endParaRPr lang="en-US"/>
          </a:p>
        </p:txBody>
      </p:sp>
      <p:pic>
        <p:nvPicPr>
          <p:cNvPr id="5" name="slide.url=https://www.polleverywhere.com/multiple_choice_polls/9I8G4iIDqvGXdGo">
            <a:extLst>
              <a:ext uri="{FF2B5EF4-FFF2-40B4-BE49-F238E27FC236}">
                <a16:creationId xmlns:a16="http://schemas.microsoft.com/office/drawing/2014/main" id="{1F649434-A558-9648-8E90-047CA3A59D1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346916661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pnas.org/content/105/13/5016/F4.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05778"/>
            <a:ext cx="8305800" cy="600872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0207873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pnas.org/content/105/13/5016/F4.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05778"/>
            <a:ext cx="8305800" cy="60087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638800" y="5486400"/>
            <a:ext cx="838200" cy="369332"/>
          </a:xfrm>
          <a:prstGeom prst="rect">
            <a:avLst/>
          </a:prstGeom>
        </p:spPr>
        <p:txBody>
          <a:bodyPr wrap="square">
            <a:spAutoFit/>
          </a:bodyPr>
          <a:lstStyle/>
          <a:p>
            <a:pPr>
              <a:spcAft>
                <a:spcPts val="0"/>
              </a:spcAft>
            </a:pPr>
            <a:r>
              <a:rPr lang="en-US" dirty="0">
                <a:solidFill>
                  <a:srgbClr val="004620"/>
                </a:solidFill>
              </a:rPr>
              <a:t>8 lbs</a:t>
            </a:r>
          </a:p>
        </p:txBody>
      </p:sp>
      <p:sp>
        <p:nvSpPr>
          <p:cNvPr id="4" name="Rectangle 3"/>
          <p:cNvSpPr/>
          <p:nvPr/>
        </p:nvSpPr>
        <p:spPr>
          <a:xfrm>
            <a:off x="2286000" y="5486400"/>
            <a:ext cx="838200" cy="369332"/>
          </a:xfrm>
          <a:prstGeom prst="rect">
            <a:avLst/>
          </a:prstGeom>
        </p:spPr>
        <p:txBody>
          <a:bodyPr wrap="square">
            <a:spAutoFit/>
          </a:bodyPr>
          <a:lstStyle/>
          <a:p>
            <a:pPr>
              <a:spcAft>
                <a:spcPts val="0"/>
              </a:spcAft>
            </a:pPr>
            <a:r>
              <a:rPr lang="en-US" dirty="0">
                <a:solidFill>
                  <a:srgbClr val="004620"/>
                </a:solidFill>
              </a:rPr>
              <a:t>3 lbs</a:t>
            </a:r>
          </a:p>
        </p:txBody>
      </p:sp>
      <p:sp>
        <p:nvSpPr>
          <p:cNvPr id="6" name="Down Arrow 5"/>
          <p:cNvSpPr/>
          <p:nvPr/>
        </p:nvSpPr>
        <p:spPr bwMode="auto">
          <a:xfrm>
            <a:off x="1909413" y="-304800"/>
            <a:ext cx="990600" cy="1143000"/>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Down Arrow 6"/>
          <p:cNvSpPr/>
          <p:nvPr/>
        </p:nvSpPr>
        <p:spPr bwMode="auto">
          <a:xfrm rot="10800000">
            <a:off x="1909414" y="2938642"/>
            <a:ext cx="990600" cy="1143000"/>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Down Arrow 7"/>
          <p:cNvSpPr/>
          <p:nvPr/>
        </p:nvSpPr>
        <p:spPr bwMode="auto">
          <a:xfrm rot="10800000">
            <a:off x="5638800" y="3272039"/>
            <a:ext cx="990600" cy="1143000"/>
          </a:xfrm>
          <a:prstGeom prst="downArrow">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Down Arrow 8"/>
          <p:cNvSpPr/>
          <p:nvPr/>
        </p:nvSpPr>
        <p:spPr bwMode="auto">
          <a:xfrm>
            <a:off x="5638800" y="3581400"/>
            <a:ext cx="990600" cy="1143000"/>
          </a:xfrm>
          <a:prstGeom prst="downArrow">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414144724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F3052-A1BA-6448-B53B-4ECF342F4AAC}"/>
              </a:ext>
            </a:extLst>
          </p:cNvPr>
          <p:cNvSpPr>
            <a:spLocks noGrp="1"/>
          </p:cNvSpPr>
          <p:nvPr>
            <p:ph type="ctrTitle" sz="quarter"/>
          </p:nvPr>
        </p:nvSpPr>
        <p:spPr/>
        <p:txBody>
          <a:bodyPr/>
          <a:lstStyle/>
          <a:p>
            <a:endParaRPr lang="en-US"/>
          </a:p>
        </p:txBody>
      </p:sp>
      <p:sp>
        <p:nvSpPr>
          <p:cNvPr id="3" name="Subtitle 2">
            <a:extLst>
              <a:ext uri="{FF2B5EF4-FFF2-40B4-BE49-F238E27FC236}">
                <a16:creationId xmlns:a16="http://schemas.microsoft.com/office/drawing/2014/main" id="{AF5FDC01-0E90-524C-985F-A1C764B743C9}"/>
              </a:ext>
            </a:extLst>
          </p:cNvPr>
          <p:cNvSpPr>
            <a:spLocks noGrp="1"/>
          </p:cNvSpPr>
          <p:nvPr>
            <p:ph type="subTitle" sz="quarter" idx="1"/>
          </p:nvPr>
        </p:nvSpPr>
        <p:spPr/>
        <p:txBody>
          <a:bodyPr/>
          <a:lstStyle/>
          <a:p>
            <a:endParaRPr lang="en-US"/>
          </a:p>
        </p:txBody>
      </p:sp>
      <p:pic>
        <p:nvPicPr>
          <p:cNvPr id="5" name="slide.url=https://www.polleverywhere.com/multiple_choice_polls/PynZqwBnmAq48r6">
            <a:extLst>
              <a:ext uri="{FF2B5EF4-FFF2-40B4-BE49-F238E27FC236}">
                <a16:creationId xmlns:a16="http://schemas.microsoft.com/office/drawing/2014/main" id="{BA63BA00-6786-F644-BF85-FAA283C6FC2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102106698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11"/>
          <p:cNvSpPr txBox="1">
            <a:spLocks noChangeArrowheads="1"/>
          </p:cNvSpPr>
          <p:nvPr/>
        </p:nvSpPr>
        <p:spPr bwMode="auto">
          <a:xfrm>
            <a:off x="228600" y="1406525"/>
            <a:ext cx="4648200"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Arial" charset="0"/>
              <a:buAutoNum type="arabicPeriod"/>
            </a:pPr>
            <a:r>
              <a:rPr lang="en-US" sz="2200" dirty="0">
                <a:solidFill>
                  <a:srgbClr val="FFFF99"/>
                </a:solidFill>
              </a:rPr>
              <a:t>Modern children's chances of reaching the age of 25 have reached 98 per cent</a:t>
            </a:r>
          </a:p>
          <a:p>
            <a:pPr eaLnBrk="1" hangingPunct="1">
              <a:spcBef>
                <a:spcPct val="50000"/>
              </a:spcBef>
              <a:buFont typeface="Arial" charset="0"/>
              <a:buAutoNum type="arabicPeriod"/>
            </a:pPr>
            <a:r>
              <a:rPr lang="en-US" sz="2200" dirty="0">
                <a:solidFill>
                  <a:srgbClr val="FFFF99"/>
                </a:solidFill>
              </a:rPr>
              <a:t>Fewer older fathers</a:t>
            </a:r>
          </a:p>
        </p:txBody>
      </p:sp>
      <p:sp>
        <p:nvSpPr>
          <p:cNvPr id="7" name="Text Box 8"/>
          <p:cNvSpPr txBox="1">
            <a:spLocks noChangeArrowheads="1"/>
          </p:cNvSpPr>
          <p:nvPr/>
        </p:nvSpPr>
        <p:spPr bwMode="auto">
          <a:xfrm>
            <a:off x="136525" y="304800"/>
            <a:ext cx="42830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300" dirty="0">
                <a:solidFill>
                  <a:srgbClr val="FFFF99"/>
                </a:solidFill>
              </a:rPr>
              <a:t>Are we stuck with non-progress or degenerative situation?</a:t>
            </a:r>
          </a:p>
        </p:txBody>
      </p:sp>
      <p:sp>
        <p:nvSpPr>
          <p:cNvPr id="9" name="Rectangle 8"/>
          <p:cNvSpPr/>
          <p:nvPr/>
        </p:nvSpPr>
        <p:spPr>
          <a:xfrm>
            <a:off x="5158272" y="0"/>
            <a:ext cx="3505200" cy="1200329"/>
          </a:xfrm>
          <a:prstGeom prst="rect">
            <a:avLst/>
          </a:prstGeom>
        </p:spPr>
        <p:txBody>
          <a:bodyPr wrap="square">
            <a:spAutoFit/>
          </a:bodyPr>
          <a:lstStyle/>
          <a:p>
            <a:pPr>
              <a:defRPr/>
            </a:pPr>
            <a:r>
              <a:rPr lang="en-US" sz="2300" dirty="0">
                <a:solidFill>
                  <a:srgbClr val="FFFF99"/>
                </a:solidFill>
                <a:latin typeface="+mn-lt"/>
              </a:rPr>
              <a:t>Steve Jones, </a:t>
            </a:r>
            <a:r>
              <a:rPr lang="en-US" sz="2400" dirty="0">
                <a:solidFill>
                  <a:srgbClr val="FFFF99"/>
                </a:solidFill>
              </a:rPr>
              <a:t> Professor of Genetics at University College, London </a:t>
            </a:r>
            <a:endParaRPr lang="en-US" sz="2300" dirty="0">
              <a:solidFill>
                <a:srgbClr val="FFFF99"/>
              </a:solidFill>
              <a:latin typeface="+mn-lt"/>
            </a:endParaRPr>
          </a:p>
        </p:txBody>
      </p:sp>
      <p:pic>
        <p:nvPicPr>
          <p:cNvPr id="10" name="Picture 9" descr="http://images3.wikia.nocookie.net/anime/en/images/thumb/7/79/Icon-Warning-Red.svg/600px-Icon-Warning-Red.svg.png"/>
          <p:cNvPicPr>
            <a:picLocks noChangeAspect="1" noChangeArrowheads="1"/>
          </p:cNvPicPr>
          <p:nvPr/>
        </p:nvPicPr>
        <p:blipFill>
          <a:blip r:embed="rId4" cstate="print"/>
          <a:srcRect/>
          <a:stretch>
            <a:fillRect/>
          </a:stretch>
        </p:blipFill>
        <p:spPr bwMode="auto">
          <a:xfrm>
            <a:off x="4038600" y="304800"/>
            <a:ext cx="1097280" cy="914400"/>
          </a:xfrm>
          <a:prstGeom prst="rect">
            <a:avLst/>
          </a:prstGeom>
          <a:noFill/>
        </p:spPr>
      </p:pic>
      <p:pic>
        <p:nvPicPr>
          <p:cNvPr id="11" name="Picture 2" descr="http://www.littlebrown.co.uk/assets/images/Authors/JonesStev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1330325"/>
            <a:ext cx="3862871" cy="54672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2768124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C2E0ED82-0BD8-D347-B8BB-774AA7B1F25F}"/>
              </a:ext>
            </a:extLst>
          </p:cNvPr>
          <p:cNvSpPr txBox="1">
            <a:spLocks noChangeArrowheads="1"/>
          </p:cNvSpPr>
          <p:nvPr/>
        </p:nvSpPr>
        <p:spPr bwMode="auto">
          <a:xfrm>
            <a:off x="457200" y="228600"/>
            <a:ext cx="4114800" cy="1200329"/>
          </a:xfrm>
          <a:prstGeom prst="rect">
            <a:avLst/>
          </a:prstGeom>
          <a:noFill/>
          <a:ln w="9525">
            <a:noFill/>
            <a:miter lim="800000"/>
            <a:headEnd/>
            <a:tailEnd/>
          </a:ln>
        </p:spPr>
        <p:txBody>
          <a:bodyPr wrap="square">
            <a:spAutoFit/>
          </a:bodyPr>
          <a:lstStyle/>
          <a:p>
            <a:pPr eaLnBrk="1" hangingPunct="1">
              <a:spcBef>
                <a:spcPct val="50000"/>
              </a:spcBef>
              <a:defRPr/>
            </a:pPr>
            <a:r>
              <a:rPr lang="en-US" sz="3600" dirty="0">
                <a:solidFill>
                  <a:srgbClr val="FFFF99"/>
                </a:solidFill>
                <a:latin typeface="+mn-lt"/>
              </a:rPr>
              <a:t>What are we going to do today?</a:t>
            </a:r>
            <a:endParaRPr lang="en-AU" sz="3600" dirty="0">
              <a:solidFill>
                <a:srgbClr val="FFFF99"/>
              </a:solidFill>
              <a:latin typeface="+mn-lt"/>
            </a:endParaRPr>
          </a:p>
        </p:txBody>
      </p:sp>
      <p:sp>
        <p:nvSpPr>
          <p:cNvPr id="8" name="Text Box 6">
            <a:extLst>
              <a:ext uri="{FF2B5EF4-FFF2-40B4-BE49-F238E27FC236}">
                <a16:creationId xmlns:a16="http://schemas.microsoft.com/office/drawing/2014/main" id="{8ADFFE9C-B363-6942-90A4-24547FB12FF2}"/>
              </a:ext>
            </a:extLst>
          </p:cNvPr>
          <p:cNvSpPr txBox="1">
            <a:spLocks noChangeArrowheads="1"/>
          </p:cNvSpPr>
          <p:nvPr/>
        </p:nvSpPr>
        <p:spPr bwMode="auto">
          <a:xfrm>
            <a:off x="420191" y="1571535"/>
            <a:ext cx="4038600" cy="1200329"/>
          </a:xfrm>
          <a:prstGeom prst="rect">
            <a:avLst/>
          </a:prstGeom>
          <a:noFill/>
          <a:ln w="9525">
            <a:noFill/>
            <a:miter lim="800000"/>
            <a:headEnd/>
            <a:tailEnd/>
          </a:ln>
        </p:spPr>
        <p:txBody>
          <a:bodyPr wrap="square">
            <a:spAutoFit/>
          </a:bodyPr>
          <a:lstStyle/>
          <a:p>
            <a:pPr eaLnBrk="1" hangingPunct="1">
              <a:spcBef>
                <a:spcPct val="50000"/>
              </a:spcBef>
              <a:defRPr/>
            </a:pPr>
            <a:r>
              <a:rPr lang="en-US" sz="3600" dirty="0">
                <a:solidFill>
                  <a:srgbClr val="FFFF99"/>
                </a:solidFill>
                <a:latin typeface="+mn-lt"/>
              </a:rPr>
              <a:t>1. Feedback &amp; updates</a:t>
            </a:r>
            <a:endParaRPr lang="en-AU" sz="3600" i="1" dirty="0">
              <a:solidFill>
                <a:srgbClr val="FFFF99"/>
              </a:solidFill>
              <a:latin typeface="+mn-lt"/>
            </a:endParaRPr>
          </a:p>
        </p:txBody>
      </p:sp>
      <p:sp>
        <p:nvSpPr>
          <p:cNvPr id="9" name="Text Box 6">
            <a:extLst>
              <a:ext uri="{FF2B5EF4-FFF2-40B4-BE49-F238E27FC236}">
                <a16:creationId xmlns:a16="http://schemas.microsoft.com/office/drawing/2014/main" id="{5CDFC1A6-00CE-1E47-A8FA-D36D15C903CA}"/>
              </a:ext>
            </a:extLst>
          </p:cNvPr>
          <p:cNvSpPr txBox="1">
            <a:spLocks noChangeArrowheads="1"/>
          </p:cNvSpPr>
          <p:nvPr/>
        </p:nvSpPr>
        <p:spPr bwMode="auto">
          <a:xfrm>
            <a:off x="420191" y="4267200"/>
            <a:ext cx="4114800" cy="1200329"/>
          </a:xfrm>
          <a:prstGeom prst="rect">
            <a:avLst/>
          </a:prstGeom>
          <a:noFill/>
          <a:ln w="9525">
            <a:noFill/>
            <a:miter lim="800000"/>
            <a:headEnd/>
            <a:tailEnd/>
          </a:ln>
        </p:spPr>
        <p:txBody>
          <a:bodyPr>
            <a:spAutoFit/>
          </a:bodyPr>
          <a:lstStyle/>
          <a:p>
            <a:pPr eaLnBrk="1" hangingPunct="1">
              <a:spcBef>
                <a:spcPct val="50000"/>
              </a:spcBef>
              <a:defRPr/>
            </a:pPr>
            <a:r>
              <a:rPr lang="en-US" sz="3600" dirty="0">
                <a:solidFill>
                  <a:srgbClr val="FFFF99"/>
                </a:solidFill>
                <a:latin typeface="+mn-lt"/>
              </a:rPr>
              <a:t>3. </a:t>
            </a:r>
            <a:r>
              <a:rPr lang="en-US" sz="3600" dirty="0">
                <a:solidFill>
                  <a:srgbClr val="FFFF99"/>
                </a:solidFill>
              </a:rPr>
              <a:t>Has human evolution stopped?</a:t>
            </a:r>
            <a:endParaRPr lang="en-AU" sz="3600" dirty="0">
              <a:solidFill>
                <a:srgbClr val="FFFF99"/>
              </a:solidFill>
              <a:latin typeface="+mn-lt"/>
            </a:endParaRPr>
          </a:p>
        </p:txBody>
      </p:sp>
      <p:pic>
        <p:nvPicPr>
          <p:cNvPr id="12" name="Picture 2" descr="http://blog.moviefone.com/media/2008/02/walle1.jpg">
            <a:extLst>
              <a:ext uri="{FF2B5EF4-FFF2-40B4-BE49-F238E27FC236}">
                <a16:creationId xmlns:a16="http://schemas.microsoft.com/office/drawing/2014/main" id="{94C16B92-32F1-434F-95C8-0F11EDFF43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2949" y="104633"/>
            <a:ext cx="4503991" cy="6677167"/>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6">
            <a:extLst>
              <a:ext uri="{FF2B5EF4-FFF2-40B4-BE49-F238E27FC236}">
                <a16:creationId xmlns:a16="http://schemas.microsoft.com/office/drawing/2014/main" id="{21F4D12D-D7EE-BA40-AD47-D32CDF64A02A}"/>
              </a:ext>
            </a:extLst>
          </p:cNvPr>
          <p:cNvSpPr txBox="1">
            <a:spLocks noChangeArrowheads="1"/>
          </p:cNvSpPr>
          <p:nvPr/>
        </p:nvSpPr>
        <p:spPr bwMode="auto">
          <a:xfrm>
            <a:off x="420191" y="2971800"/>
            <a:ext cx="4038600" cy="1200329"/>
          </a:xfrm>
          <a:prstGeom prst="rect">
            <a:avLst/>
          </a:prstGeom>
          <a:noFill/>
          <a:ln w="9525">
            <a:noFill/>
            <a:miter lim="800000"/>
            <a:headEnd/>
            <a:tailEnd/>
          </a:ln>
        </p:spPr>
        <p:txBody>
          <a:bodyPr wrap="square">
            <a:spAutoFit/>
          </a:bodyPr>
          <a:lstStyle/>
          <a:p>
            <a:pPr eaLnBrk="1" hangingPunct="1">
              <a:spcBef>
                <a:spcPct val="50000"/>
              </a:spcBef>
              <a:defRPr/>
            </a:pPr>
            <a:r>
              <a:rPr lang="en-US" sz="3600" dirty="0">
                <a:solidFill>
                  <a:srgbClr val="FFFF99"/>
                </a:solidFill>
                <a:latin typeface="+mn-lt"/>
              </a:rPr>
              <a:t>2. </a:t>
            </a:r>
            <a:r>
              <a:rPr lang="en-US" sz="3600" dirty="0">
                <a:solidFill>
                  <a:srgbClr val="FFFF99"/>
                </a:solidFill>
              </a:rPr>
              <a:t>Online course evaluation</a:t>
            </a:r>
            <a:endParaRPr lang="en-AU" sz="3600" dirty="0">
              <a:solidFill>
                <a:srgbClr val="FFFF99"/>
              </a:solidFill>
              <a:latin typeface="+mn-lt"/>
            </a:endParaRPr>
          </a:p>
        </p:txBody>
      </p:sp>
      <p:sp>
        <p:nvSpPr>
          <p:cNvPr id="10" name="Text Box 6">
            <a:extLst>
              <a:ext uri="{FF2B5EF4-FFF2-40B4-BE49-F238E27FC236}">
                <a16:creationId xmlns:a16="http://schemas.microsoft.com/office/drawing/2014/main" id="{0447FD90-6DBF-D347-B509-61478A20BA02}"/>
              </a:ext>
            </a:extLst>
          </p:cNvPr>
          <p:cNvSpPr txBox="1">
            <a:spLocks noChangeArrowheads="1"/>
          </p:cNvSpPr>
          <p:nvPr/>
        </p:nvSpPr>
        <p:spPr bwMode="auto">
          <a:xfrm>
            <a:off x="382091" y="5754469"/>
            <a:ext cx="4114800" cy="646331"/>
          </a:xfrm>
          <a:prstGeom prst="rect">
            <a:avLst/>
          </a:prstGeom>
          <a:noFill/>
          <a:ln w="9525">
            <a:noFill/>
            <a:miter lim="800000"/>
            <a:headEnd/>
            <a:tailEnd/>
          </a:ln>
        </p:spPr>
        <p:txBody>
          <a:bodyPr>
            <a:spAutoFit/>
          </a:bodyPr>
          <a:lstStyle/>
          <a:p>
            <a:pPr eaLnBrk="1" hangingPunct="1">
              <a:spcBef>
                <a:spcPct val="50000"/>
              </a:spcBef>
              <a:defRPr/>
            </a:pPr>
            <a:r>
              <a:rPr lang="en-US" sz="3600" dirty="0">
                <a:solidFill>
                  <a:srgbClr val="FFFF99"/>
                </a:solidFill>
                <a:latin typeface="+mn-lt"/>
              </a:rPr>
              <a:t>4. </a:t>
            </a:r>
            <a:r>
              <a:rPr lang="en-US" sz="3600" dirty="0">
                <a:solidFill>
                  <a:srgbClr val="FFFF99"/>
                </a:solidFill>
              </a:rPr>
              <a:t>Final remarks</a:t>
            </a:r>
            <a:endParaRPr lang="en-AU" sz="3600" dirty="0">
              <a:solidFill>
                <a:srgbClr val="FFFF99"/>
              </a:solidFill>
              <a:latin typeface="+mn-lt"/>
            </a:endParaRPr>
          </a:p>
        </p:txBody>
      </p:sp>
    </p:spTree>
    <p:custDataLst>
      <p:tags r:id="rId1"/>
    </p:custData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2530"/>
          <a:stretch/>
        </p:blipFill>
        <p:spPr bwMode="auto">
          <a:xfrm>
            <a:off x="2057400" y="76200"/>
            <a:ext cx="5076971" cy="6721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0846584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DC061-3530-F847-8440-16178CD280E1}"/>
              </a:ext>
            </a:extLst>
          </p:cNvPr>
          <p:cNvSpPr>
            <a:spLocks noGrp="1"/>
          </p:cNvSpPr>
          <p:nvPr>
            <p:ph type="ctrTitle" sz="quarter"/>
          </p:nvPr>
        </p:nvSpPr>
        <p:spPr/>
        <p:txBody>
          <a:bodyPr/>
          <a:lstStyle/>
          <a:p>
            <a:endParaRPr lang="en-US"/>
          </a:p>
        </p:txBody>
      </p:sp>
      <p:sp>
        <p:nvSpPr>
          <p:cNvPr id="3" name="Subtitle 2">
            <a:extLst>
              <a:ext uri="{FF2B5EF4-FFF2-40B4-BE49-F238E27FC236}">
                <a16:creationId xmlns:a16="http://schemas.microsoft.com/office/drawing/2014/main" id="{755CE99A-8056-E848-8BF2-DE80929661B2}"/>
              </a:ext>
            </a:extLst>
          </p:cNvPr>
          <p:cNvSpPr>
            <a:spLocks noGrp="1"/>
          </p:cNvSpPr>
          <p:nvPr>
            <p:ph type="subTitle" sz="quarter" idx="1"/>
          </p:nvPr>
        </p:nvSpPr>
        <p:spPr/>
        <p:txBody>
          <a:bodyPr/>
          <a:lstStyle/>
          <a:p>
            <a:endParaRPr lang="en-US"/>
          </a:p>
        </p:txBody>
      </p:sp>
      <p:pic>
        <p:nvPicPr>
          <p:cNvPr id="5" name="slide.url=https://www.polleverywhere.com/multiple_choice_polls/imrCsbHe6VJJYSY">
            <a:extLst>
              <a:ext uri="{FF2B5EF4-FFF2-40B4-BE49-F238E27FC236}">
                <a16:creationId xmlns:a16="http://schemas.microsoft.com/office/drawing/2014/main" id="{FC734A02-5294-7A41-A830-4FB6AB246F7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309785795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1700" y="754797"/>
            <a:ext cx="5372100" cy="5714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7200" y="-76200"/>
            <a:ext cx="8305800" cy="830997"/>
          </a:xfrm>
          <a:prstGeom prst="rect">
            <a:avLst/>
          </a:prstGeom>
        </p:spPr>
        <p:txBody>
          <a:bodyPr wrap="square">
            <a:spAutoFit/>
          </a:bodyPr>
          <a:lstStyle/>
          <a:p>
            <a:pPr algn="ctr"/>
            <a:r>
              <a:rPr lang="en-US" sz="4800" dirty="0">
                <a:solidFill>
                  <a:srgbClr val="FFFF99"/>
                </a:solidFill>
              </a:rPr>
              <a:t>Autism</a:t>
            </a:r>
            <a:endParaRPr lang="en-AU" sz="4800" dirty="0">
              <a:solidFill>
                <a:srgbClr val="FFFF99"/>
              </a:solidFill>
            </a:endParaRPr>
          </a:p>
        </p:txBody>
      </p:sp>
      <p:sp>
        <p:nvSpPr>
          <p:cNvPr id="3" name="Rectangle 2"/>
          <p:cNvSpPr/>
          <p:nvPr/>
        </p:nvSpPr>
        <p:spPr>
          <a:xfrm>
            <a:off x="495300" y="1219200"/>
            <a:ext cx="2057399" cy="4247317"/>
          </a:xfrm>
          <a:prstGeom prst="rect">
            <a:avLst/>
          </a:prstGeom>
        </p:spPr>
        <p:txBody>
          <a:bodyPr wrap="square">
            <a:spAutoFit/>
          </a:bodyPr>
          <a:lstStyle/>
          <a:p>
            <a:r>
              <a:rPr lang="en-US" sz="5400" dirty="0">
                <a:solidFill>
                  <a:srgbClr val="FFFF99"/>
                </a:solidFill>
              </a:rPr>
              <a:t>55yo</a:t>
            </a:r>
          </a:p>
          <a:p>
            <a:endParaRPr lang="en-US" sz="5400" dirty="0">
              <a:solidFill>
                <a:srgbClr val="FFFF99"/>
              </a:solidFill>
            </a:endParaRPr>
          </a:p>
          <a:p>
            <a:r>
              <a:rPr lang="en-US" sz="5400" dirty="0">
                <a:solidFill>
                  <a:srgbClr val="FFFF99"/>
                </a:solidFill>
              </a:rPr>
              <a:t>45yo</a:t>
            </a:r>
          </a:p>
          <a:p>
            <a:endParaRPr lang="en-US" sz="5400" dirty="0">
              <a:solidFill>
                <a:srgbClr val="FFFF99"/>
              </a:solidFill>
            </a:endParaRPr>
          </a:p>
          <a:p>
            <a:r>
              <a:rPr lang="en-US" sz="5400" dirty="0">
                <a:solidFill>
                  <a:srgbClr val="FFFF99"/>
                </a:solidFill>
              </a:rPr>
              <a:t>35yo</a:t>
            </a:r>
          </a:p>
        </p:txBody>
      </p:sp>
      <p:sp>
        <p:nvSpPr>
          <p:cNvPr id="4" name="Rectangle 3">
            <a:extLst>
              <a:ext uri="{FF2B5EF4-FFF2-40B4-BE49-F238E27FC236}">
                <a16:creationId xmlns:a16="http://schemas.microsoft.com/office/drawing/2014/main" id="{D02F0764-9E70-994A-964B-4BE77D81BC87}"/>
              </a:ext>
            </a:extLst>
          </p:cNvPr>
          <p:cNvSpPr/>
          <p:nvPr/>
        </p:nvSpPr>
        <p:spPr>
          <a:xfrm>
            <a:off x="4419600" y="6466175"/>
            <a:ext cx="1244893" cy="369332"/>
          </a:xfrm>
          <a:prstGeom prst="rect">
            <a:avLst/>
          </a:prstGeom>
        </p:spPr>
        <p:txBody>
          <a:bodyPr wrap="none">
            <a:spAutoFit/>
          </a:bodyPr>
          <a:lstStyle/>
          <a:p>
            <a:r>
              <a:rPr lang="en-US" dirty="0">
                <a:solidFill>
                  <a:srgbClr val="FFFF99"/>
                </a:solidFill>
              </a:rPr>
              <a:t>Effect size</a:t>
            </a:r>
          </a:p>
        </p:txBody>
      </p:sp>
    </p:spTree>
    <p:custDataLst>
      <p:tags r:id="rId1"/>
    </p:custDataLst>
    <p:extLst>
      <p:ext uri="{BB962C8B-B14F-4D97-AF65-F5344CB8AC3E}">
        <p14:creationId xmlns:p14="http://schemas.microsoft.com/office/powerpoint/2010/main" val="64914692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F913F-93A2-0341-8127-2BCF78F6E05D}"/>
              </a:ext>
            </a:extLst>
          </p:cNvPr>
          <p:cNvSpPr>
            <a:spLocks noGrp="1"/>
          </p:cNvSpPr>
          <p:nvPr>
            <p:ph type="ctrTitle" sz="quarter"/>
          </p:nvPr>
        </p:nvSpPr>
        <p:spPr/>
        <p:txBody>
          <a:bodyPr/>
          <a:lstStyle/>
          <a:p>
            <a:endParaRPr lang="en-US"/>
          </a:p>
        </p:txBody>
      </p:sp>
      <p:sp>
        <p:nvSpPr>
          <p:cNvPr id="3" name="Subtitle 2">
            <a:extLst>
              <a:ext uri="{FF2B5EF4-FFF2-40B4-BE49-F238E27FC236}">
                <a16:creationId xmlns:a16="http://schemas.microsoft.com/office/drawing/2014/main" id="{91A3A738-0249-A545-A211-7270CB5AB55B}"/>
              </a:ext>
            </a:extLst>
          </p:cNvPr>
          <p:cNvSpPr>
            <a:spLocks noGrp="1"/>
          </p:cNvSpPr>
          <p:nvPr>
            <p:ph type="subTitle" sz="quarter" idx="1"/>
          </p:nvPr>
        </p:nvSpPr>
        <p:spPr/>
        <p:txBody>
          <a:bodyPr/>
          <a:lstStyle/>
          <a:p>
            <a:endParaRPr lang="en-US"/>
          </a:p>
        </p:txBody>
      </p:sp>
      <p:pic>
        <p:nvPicPr>
          <p:cNvPr id="5" name="slide.url=https://www.polleverywhere.com/multiple_choice_polls/Ql5NVtWYH0DcVfd">
            <a:extLst>
              <a:ext uri="{FF2B5EF4-FFF2-40B4-BE49-F238E27FC236}">
                <a16:creationId xmlns:a16="http://schemas.microsoft.com/office/drawing/2014/main" id="{B4CC0E2C-89F2-5E40-B861-8DC45EFCAAC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17487988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04800"/>
            <a:ext cx="8305800" cy="830997"/>
          </a:xfrm>
          <a:prstGeom prst="rect">
            <a:avLst/>
          </a:prstGeom>
        </p:spPr>
        <p:txBody>
          <a:bodyPr wrap="square">
            <a:spAutoFit/>
          </a:bodyPr>
          <a:lstStyle/>
          <a:p>
            <a:pPr algn="ctr"/>
            <a:r>
              <a:rPr lang="en-US" sz="4800" dirty="0">
                <a:solidFill>
                  <a:srgbClr val="FFFF99"/>
                </a:solidFill>
              </a:rPr>
              <a:t>Schizophrenia </a:t>
            </a:r>
            <a:endParaRPr lang="en-AU" sz="4800" dirty="0">
              <a:solidFill>
                <a:srgbClr val="FFFF99"/>
              </a:solidFill>
            </a:endParaRPr>
          </a:p>
        </p:txBody>
      </p:sp>
      <p:pic>
        <p:nvPicPr>
          <p:cNvPr id="2253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139340"/>
            <a:ext cx="6324600" cy="5695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451106A5-6CE4-C44E-8A13-AE99CA248866}"/>
              </a:ext>
            </a:extLst>
          </p:cNvPr>
          <p:cNvSpPr/>
          <p:nvPr/>
        </p:nvSpPr>
        <p:spPr>
          <a:xfrm>
            <a:off x="152400" y="1600200"/>
            <a:ext cx="3048000" cy="4154984"/>
          </a:xfrm>
          <a:prstGeom prst="rect">
            <a:avLst/>
          </a:prstGeom>
        </p:spPr>
        <p:txBody>
          <a:bodyPr wrap="square">
            <a:spAutoFit/>
          </a:bodyPr>
          <a:lstStyle/>
          <a:p>
            <a:r>
              <a:rPr lang="en-US" sz="4400" dirty="0">
                <a:solidFill>
                  <a:srgbClr val="FFFF99"/>
                </a:solidFill>
              </a:rPr>
              <a:t>30-39yo</a:t>
            </a:r>
          </a:p>
          <a:p>
            <a:endParaRPr lang="en-US" sz="4400" dirty="0">
              <a:solidFill>
                <a:srgbClr val="FFFF99"/>
              </a:solidFill>
            </a:endParaRPr>
          </a:p>
          <a:p>
            <a:endParaRPr lang="en-US" sz="4400" dirty="0">
              <a:solidFill>
                <a:srgbClr val="FFFF99"/>
              </a:solidFill>
            </a:endParaRPr>
          </a:p>
          <a:p>
            <a:r>
              <a:rPr lang="en-US" sz="4400" dirty="0">
                <a:solidFill>
                  <a:srgbClr val="FFFF99"/>
                </a:solidFill>
              </a:rPr>
              <a:t>40-49yo</a:t>
            </a:r>
          </a:p>
          <a:p>
            <a:endParaRPr lang="en-US" sz="4400" dirty="0">
              <a:solidFill>
                <a:srgbClr val="FFFF99"/>
              </a:solidFill>
            </a:endParaRPr>
          </a:p>
          <a:p>
            <a:r>
              <a:rPr lang="en-US" sz="4400" dirty="0">
                <a:solidFill>
                  <a:srgbClr val="FFFF99"/>
                </a:solidFill>
              </a:rPr>
              <a:t>&gt;50yo</a:t>
            </a:r>
          </a:p>
        </p:txBody>
      </p:sp>
    </p:spTree>
    <p:custDataLst>
      <p:tags r:id="rId1"/>
    </p:custDataLst>
    <p:extLst>
      <p:ext uri="{BB962C8B-B14F-4D97-AF65-F5344CB8AC3E}">
        <p14:creationId xmlns:p14="http://schemas.microsoft.com/office/powerpoint/2010/main" val="278587836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02D9B-8A28-F949-BC49-F2E324882DED}"/>
              </a:ext>
            </a:extLst>
          </p:cNvPr>
          <p:cNvSpPr>
            <a:spLocks noGrp="1"/>
          </p:cNvSpPr>
          <p:nvPr>
            <p:ph type="ctrTitle" sz="quarter"/>
          </p:nvPr>
        </p:nvSpPr>
        <p:spPr/>
        <p:txBody>
          <a:bodyPr/>
          <a:lstStyle/>
          <a:p>
            <a:endParaRPr lang="en-US"/>
          </a:p>
        </p:txBody>
      </p:sp>
      <p:sp>
        <p:nvSpPr>
          <p:cNvPr id="3" name="Subtitle 2">
            <a:extLst>
              <a:ext uri="{FF2B5EF4-FFF2-40B4-BE49-F238E27FC236}">
                <a16:creationId xmlns:a16="http://schemas.microsoft.com/office/drawing/2014/main" id="{FB77B919-3CC0-AA47-B24B-14895C999BE3}"/>
              </a:ext>
            </a:extLst>
          </p:cNvPr>
          <p:cNvSpPr>
            <a:spLocks noGrp="1"/>
          </p:cNvSpPr>
          <p:nvPr>
            <p:ph type="subTitle" sz="quarter" idx="1"/>
          </p:nvPr>
        </p:nvSpPr>
        <p:spPr/>
        <p:txBody>
          <a:bodyPr/>
          <a:lstStyle/>
          <a:p>
            <a:endParaRPr lang="en-US"/>
          </a:p>
        </p:txBody>
      </p:sp>
      <p:pic>
        <p:nvPicPr>
          <p:cNvPr id="5" name="slide.url=https://www.polleverywhere.com/multiple_choice_polls/GtoRDqE5qucbIsg">
            <a:extLst>
              <a:ext uri="{FF2B5EF4-FFF2-40B4-BE49-F238E27FC236}">
                <a16:creationId xmlns:a16="http://schemas.microsoft.com/office/drawing/2014/main" id="{D6C181CE-A13F-674F-85D2-381496BC19E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169207483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75871-B7DF-3342-BDD2-DA3024051F02}"/>
              </a:ext>
            </a:extLst>
          </p:cNvPr>
          <p:cNvSpPr>
            <a:spLocks noGrp="1"/>
          </p:cNvSpPr>
          <p:nvPr>
            <p:ph type="title"/>
          </p:nvPr>
        </p:nvSpPr>
        <p:spPr/>
        <p:txBody>
          <a:bodyPr/>
          <a:lstStyle/>
          <a:p>
            <a:r>
              <a:rPr lang="en-US" dirty="0"/>
              <a:t>Fewer older fathers?</a:t>
            </a:r>
          </a:p>
        </p:txBody>
      </p:sp>
      <p:pic>
        <p:nvPicPr>
          <p:cNvPr id="5" name="Picture 4">
            <a:extLst>
              <a:ext uri="{FF2B5EF4-FFF2-40B4-BE49-F238E27FC236}">
                <a16:creationId xmlns:a16="http://schemas.microsoft.com/office/drawing/2014/main" id="{1EA9F9A9-6BC2-D543-8DAD-BB54D943198E}"/>
              </a:ext>
            </a:extLst>
          </p:cNvPr>
          <p:cNvPicPr>
            <a:picLocks noChangeAspect="1"/>
          </p:cNvPicPr>
          <p:nvPr/>
        </p:nvPicPr>
        <p:blipFill>
          <a:blip r:embed="rId3"/>
          <a:stretch>
            <a:fillRect/>
          </a:stretch>
        </p:blipFill>
        <p:spPr>
          <a:xfrm>
            <a:off x="18288" y="1295400"/>
            <a:ext cx="9144000" cy="5455434"/>
          </a:xfrm>
          <a:prstGeom prst="rect">
            <a:avLst/>
          </a:prstGeom>
        </p:spPr>
      </p:pic>
    </p:spTree>
    <p:extLst>
      <p:ext uri="{BB962C8B-B14F-4D97-AF65-F5344CB8AC3E}">
        <p14:creationId xmlns:p14="http://schemas.microsoft.com/office/powerpoint/2010/main" val="374614269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11"/>
          <p:cNvSpPr txBox="1">
            <a:spLocks noChangeArrowheads="1"/>
          </p:cNvSpPr>
          <p:nvPr/>
        </p:nvSpPr>
        <p:spPr bwMode="auto">
          <a:xfrm>
            <a:off x="228600" y="1406525"/>
            <a:ext cx="4648200"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Arial" charset="0"/>
              <a:buAutoNum type="arabicPeriod"/>
            </a:pPr>
            <a:r>
              <a:rPr lang="en-US" sz="2200" dirty="0">
                <a:solidFill>
                  <a:srgbClr val="FFFF99"/>
                </a:solidFill>
              </a:rPr>
              <a:t>Modern children's chances of reaching the age of 25 have reached 98 per cent</a:t>
            </a:r>
          </a:p>
          <a:p>
            <a:pPr eaLnBrk="1" hangingPunct="1">
              <a:spcBef>
                <a:spcPct val="50000"/>
              </a:spcBef>
              <a:buFont typeface="Arial" charset="0"/>
              <a:buAutoNum type="arabicPeriod"/>
            </a:pPr>
            <a:r>
              <a:rPr lang="en-US" sz="2200" dirty="0">
                <a:solidFill>
                  <a:srgbClr val="FFFF99"/>
                </a:solidFill>
              </a:rPr>
              <a:t>Fewer older fathers</a:t>
            </a:r>
          </a:p>
          <a:p>
            <a:pPr eaLnBrk="1" hangingPunct="1">
              <a:spcBef>
                <a:spcPct val="50000"/>
              </a:spcBef>
              <a:buFont typeface="Arial" charset="0"/>
              <a:buAutoNum type="arabicPeriod"/>
            </a:pPr>
            <a:r>
              <a:rPr lang="en-US" sz="2200" dirty="0">
                <a:solidFill>
                  <a:srgbClr val="FFFF99"/>
                </a:solidFill>
              </a:rPr>
              <a:t>Human populations are now being constantly mixed because people are going to universities and colleges where they meet and marry people from other continents</a:t>
            </a:r>
          </a:p>
        </p:txBody>
      </p:sp>
      <p:sp>
        <p:nvSpPr>
          <p:cNvPr id="7" name="Text Box 8"/>
          <p:cNvSpPr txBox="1">
            <a:spLocks noChangeArrowheads="1"/>
          </p:cNvSpPr>
          <p:nvPr/>
        </p:nvSpPr>
        <p:spPr bwMode="auto">
          <a:xfrm>
            <a:off x="136525" y="304800"/>
            <a:ext cx="42830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300" dirty="0">
                <a:solidFill>
                  <a:srgbClr val="FFFF99"/>
                </a:solidFill>
              </a:rPr>
              <a:t>Are we stuck with non-progress or degenerative situation?</a:t>
            </a:r>
          </a:p>
        </p:txBody>
      </p:sp>
      <p:sp>
        <p:nvSpPr>
          <p:cNvPr id="9" name="Rectangle 8"/>
          <p:cNvSpPr/>
          <p:nvPr/>
        </p:nvSpPr>
        <p:spPr>
          <a:xfrm>
            <a:off x="5158272" y="0"/>
            <a:ext cx="3505200" cy="1200329"/>
          </a:xfrm>
          <a:prstGeom prst="rect">
            <a:avLst/>
          </a:prstGeom>
        </p:spPr>
        <p:txBody>
          <a:bodyPr wrap="square">
            <a:spAutoFit/>
          </a:bodyPr>
          <a:lstStyle/>
          <a:p>
            <a:pPr>
              <a:defRPr/>
            </a:pPr>
            <a:r>
              <a:rPr lang="en-US" sz="2300" dirty="0">
                <a:solidFill>
                  <a:srgbClr val="FFFF99"/>
                </a:solidFill>
                <a:latin typeface="+mn-lt"/>
              </a:rPr>
              <a:t>Steve Jones, </a:t>
            </a:r>
            <a:r>
              <a:rPr lang="en-US" sz="2400" dirty="0">
                <a:solidFill>
                  <a:srgbClr val="FFFF99"/>
                </a:solidFill>
              </a:rPr>
              <a:t> Professor of Genetics at University College, London </a:t>
            </a:r>
            <a:endParaRPr lang="en-US" sz="2300" dirty="0">
              <a:solidFill>
                <a:srgbClr val="FFFF99"/>
              </a:solidFill>
              <a:latin typeface="+mn-lt"/>
            </a:endParaRPr>
          </a:p>
        </p:txBody>
      </p:sp>
      <p:pic>
        <p:nvPicPr>
          <p:cNvPr id="10" name="Picture 9" descr="http://images3.wikia.nocookie.net/anime/en/images/thumb/7/79/Icon-Warning-Red.svg/600px-Icon-Warning-Red.svg.png"/>
          <p:cNvPicPr>
            <a:picLocks noChangeAspect="1" noChangeArrowheads="1"/>
          </p:cNvPicPr>
          <p:nvPr/>
        </p:nvPicPr>
        <p:blipFill>
          <a:blip r:embed="rId4" cstate="print"/>
          <a:srcRect/>
          <a:stretch>
            <a:fillRect/>
          </a:stretch>
        </p:blipFill>
        <p:spPr bwMode="auto">
          <a:xfrm>
            <a:off x="4038600" y="304800"/>
            <a:ext cx="1097280" cy="914400"/>
          </a:xfrm>
          <a:prstGeom prst="rect">
            <a:avLst/>
          </a:prstGeom>
          <a:noFill/>
        </p:spPr>
      </p:pic>
      <p:pic>
        <p:nvPicPr>
          <p:cNvPr id="11" name="Picture 2" descr="http://www.littlebrown.co.uk/assets/images/Authors/JonesStev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1330325"/>
            <a:ext cx="3862871" cy="54672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0037916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8"/>
          <p:cNvSpPr txBox="1">
            <a:spLocks noChangeArrowheads="1"/>
          </p:cNvSpPr>
          <p:nvPr/>
        </p:nvSpPr>
        <p:spPr bwMode="auto">
          <a:xfrm>
            <a:off x="288925" y="457200"/>
            <a:ext cx="45116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300">
                <a:solidFill>
                  <a:srgbClr val="FFFF99"/>
                </a:solidFill>
              </a:rPr>
              <a:t>Are we stuck in a non-progress or degenerative situation?</a:t>
            </a:r>
          </a:p>
        </p:txBody>
      </p:sp>
      <p:sp>
        <p:nvSpPr>
          <p:cNvPr id="22531" name="Text Box 11"/>
          <p:cNvSpPr txBox="1">
            <a:spLocks noChangeArrowheads="1"/>
          </p:cNvSpPr>
          <p:nvPr/>
        </p:nvSpPr>
        <p:spPr bwMode="auto">
          <a:xfrm>
            <a:off x="228600" y="1406525"/>
            <a:ext cx="4648200"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 typeface="Arial" charset="0"/>
              <a:buAutoNum type="arabicPeriod"/>
            </a:pPr>
            <a:r>
              <a:rPr lang="en-US" sz="2200" dirty="0">
                <a:solidFill>
                  <a:srgbClr val="FFFF99"/>
                </a:solidFill>
              </a:rPr>
              <a:t>Modern children's chances of reaching the age of 25 have reached 98 per cent</a:t>
            </a:r>
          </a:p>
          <a:p>
            <a:pPr eaLnBrk="1" hangingPunct="1">
              <a:spcBef>
                <a:spcPct val="50000"/>
              </a:spcBef>
              <a:buFont typeface="Arial" charset="0"/>
              <a:buAutoNum type="arabicPeriod"/>
            </a:pPr>
            <a:r>
              <a:rPr lang="en-US" sz="2200" dirty="0">
                <a:solidFill>
                  <a:srgbClr val="FFFF99"/>
                </a:solidFill>
              </a:rPr>
              <a:t>Fewer older fathers</a:t>
            </a:r>
          </a:p>
          <a:p>
            <a:pPr eaLnBrk="1" hangingPunct="1">
              <a:spcBef>
                <a:spcPct val="50000"/>
              </a:spcBef>
              <a:buFont typeface="Arial" charset="0"/>
              <a:buAutoNum type="arabicPeriod"/>
            </a:pPr>
            <a:r>
              <a:rPr lang="en-US" sz="2200" dirty="0">
                <a:solidFill>
                  <a:srgbClr val="FFFF99"/>
                </a:solidFill>
              </a:rPr>
              <a:t>Human populations are now being constantly mixed because people are going to universities and colleges where they meet and marry people from other continents</a:t>
            </a:r>
          </a:p>
          <a:p>
            <a:pPr eaLnBrk="1" hangingPunct="1">
              <a:spcBef>
                <a:spcPct val="50000"/>
              </a:spcBef>
              <a:buFont typeface="Arial" charset="0"/>
              <a:buAutoNum type="arabicPeriod"/>
            </a:pPr>
            <a:r>
              <a:rPr lang="en-US" sz="2200" dirty="0">
                <a:solidFill>
                  <a:srgbClr val="FFFF99"/>
                </a:solidFill>
              </a:rPr>
              <a:t>Modern Western science protects people from the effects of evolution</a:t>
            </a:r>
            <a:endParaRPr lang="en-AU" sz="2200" dirty="0">
              <a:solidFill>
                <a:srgbClr val="FFFF99"/>
              </a:solidFill>
            </a:endParaRPr>
          </a:p>
        </p:txBody>
      </p:sp>
      <p:pic>
        <p:nvPicPr>
          <p:cNvPr id="2253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1100" y="1533525"/>
            <a:ext cx="407670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486400" y="533400"/>
            <a:ext cx="3111500" cy="800100"/>
          </a:xfrm>
          <a:prstGeom prst="rect">
            <a:avLst/>
          </a:prstGeom>
        </p:spPr>
        <p:txBody>
          <a:bodyPr wrap="none">
            <a:spAutoFit/>
          </a:bodyPr>
          <a:lstStyle/>
          <a:p>
            <a:pPr>
              <a:defRPr/>
            </a:pPr>
            <a:r>
              <a:rPr lang="en-US" sz="2300" dirty="0">
                <a:solidFill>
                  <a:srgbClr val="FFFF99"/>
                </a:solidFill>
                <a:latin typeface="+mn-lt"/>
              </a:rPr>
              <a:t>The Ultimate Future of</a:t>
            </a:r>
            <a:br>
              <a:rPr lang="en-US" sz="2300" dirty="0">
                <a:solidFill>
                  <a:srgbClr val="FFFF99"/>
                </a:solidFill>
                <a:latin typeface="+mn-lt"/>
              </a:rPr>
            </a:br>
            <a:r>
              <a:rPr lang="en-US" sz="2300" dirty="0">
                <a:solidFill>
                  <a:srgbClr val="FFFF99"/>
                </a:solidFill>
                <a:latin typeface="+mn-lt"/>
              </a:rPr>
              <a:t> Human Evolution?</a:t>
            </a:r>
          </a:p>
        </p:txBody>
      </p:sp>
      <p:pic>
        <p:nvPicPr>
          <p:cNvPr id="6" name="Picture 5" descr="http://images3.wikia.nocookie.net/anime/en/images/thumb/7/79/Icon-Warning-Red.svg/600px-Icon-Warning-Red.svg.png"/>
          <p:cNvPicPr>
            <a:picLocks noChangeAspect="1" noChangeArrowheads="1"/>
          </p:cNvPicPr>
          <p:nvPr/>
        </p:nvPicPr>
        <p:blipFill>
          <a:blip r:embed="rId5" cstate="print"/>
          <a:srcRect/>
          <a:stretch>
            <a:fillRect/>
          </a:stretch>
        </p:blipFill>
        <p:spPr bwMode="auto">
          <a:xfrm>
            <a:off x="4442460" y="455195"/>
            <a:ext cx="1097280" cy="914400"/>
          </a:xfrm>
          <a:prstGeom prst="rect">
            <a:avLst/>
          </a:prstGeom>
          <a:noFill/>
        </p:spPr>
      </p:pic>
    </p:spTree>
    <p:custDataLst>
      <p:tags r:id="rId1"/>
    </p:custDataLst>
    <p:extLst>
      <p:ext uri="{BB962C8B-B14F-4D97-AF65-F5344CB8AC3E}">
        <p14:creationId xmlns:p14="http://schemas.microsoft.com/office/powerpoint/2010/main" val="163911751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9C100-4E7C-BD4C-8BAE-2FCF4E682A3C}"/>
              </a:ext>
            </a:extLst>
          </p:cNvPr>
          <p:cNvSpPr>
            <a:spLocks noGrp="1"/>
          </p:cNvSpPr>
          <p:nvPr>
            <p:ph type="ctrTitle" sz="quarter"/>
          </p:nvPr>
        </p:nvSpPr>
        <p:spPr/>
        <p:txBody>
          <a:bodyPr/>
          <a:lstStyle/>
          <a:p>
            <a:endParaRPr lang="en-US"/>
          </a:p>
        </p:txBody>
      </p:sp>
      <p:sp>
        <p:nvSpPr>
          <p:cNvPr id="3" name="Subtitle 2">
            <a:extLst>
              <a:ext uri="{FF2B5EF4-FFF2-40B4-BE49-F238E27FC236}">
                <a16:creationId xmlns:a16="http://schemas.microsoft.com/office/drawing/2014/main" id="{B50A340A-9895-0848-BE2C-79C2BA6AAF5A}"/>
              </a:ext>
            </a:extLst>
          </p:cNvPr>
          <p:cNvSpPr>
            <a:spLocks noGrp="1"/>
          </p:cNvSpPr>
          <p:nvPr>
            <p:ph type="subTitle" sz="quarter" idx="1"/>
          </p:nvPr>
        </p:nvSpPr>
        <p:spPr/>
        <p:txBody>
          <a:bodyPr/>
          <a:lstStyle/>
          <a:p>
            <a:endParaRPr lang="en-US"/>
          </a:p>
        </p:txBody>
      </p:sp>
      <p:pic>
        <p:nvPicPr>
          <p:cNvPr id="5" name="slide.url=https://www.polleverywhere.com/multiple_choice_polls/DeqQc0INwN3VsNU">
            <a:extLst>
              <a:ext uri="{FF2B5EF4-FFF2-40B4-BE49-F238E27FC236}">
                <a16:creationId xmlns:a16="http://schemas.microsoft.com/office/drawing/2014/main" id="{99F0279E-6642-9546-8DC8-6A8499D2CCA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289601376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94B253-FDA1-1843-983F-0FBA85292478}"/>
              </a:ext>
            </a:extLst>
          </p:cNvPr>
          <p:cNvPicPr>
            <a:picLocks noChangeAspect="1"/>
          </p:cNvPicPr>
          <p:nvPr/>
        </p:nvPicPr>
        <p:blipFill>
          <a:blip r:embed="rId2"/>
          <a:stretch>
            <a:fillRect/>
          </a:stretch>
        </p:blipFill>
        <p:spPr>
          <a:xfrm>
            <a:off x="0" y="840955"/>
            <a:ext cx="9144000" cy="5176089"/>
          </a:xfrm>
          <a:prstGeom prst="rect">
            <a:avLst/>
          </a:prstGeom>
        </p:spPr>
      </p:pic>
      <p:sp>
        <p:nvSpPr>
          <p:cNvPr id="3" name="Rectangle 2">
            <a:extLst>
              <a:ext uri="{FF2B5EF4-FFF2-40B4-BE49-F238E27FC236}">
                <a16:creationId xmlns:a16="http://schemas.microsoft.com/office/drawing/2014/main" id="{137F6F29-4F2C-D24C-B45C-0FB0A48A1283}"/>
              </a:ext>
            </a:extLst>
          </p:cNvPr>
          <p:cNvSpPr/>
          <p:nvPr/>
        </p:nvSpPr>
        <p:spPr>
          <a:xfrm>
            <a:off x="609600" y="228600"/>
            <a:ext cx="7904728" cy="461665"/>
          </a:xfrm>
          <a:prstGeom prst="rect">
            <a:avLst/>
          </a:prstGeom>
        </p:spPr>
        <p:txBody>
          <a:bodyPr wrap="none">
            <a:spAutoFit/>
          </a:bodyPr>
          <a:lstStyle/>
          <a:p>
            <a:r>
              <a:rPr lang="en-US" sz="2400" dirty="0">
                <a:solidFill>
                  <a:srgbClr val="FFFF99"/>
                </a:solidFill>
              </a:rPr>
              <a:t>Outstanding work on the reading annotations, keep it up!</a:t>
            </a:r>
            <a:endParaRPr lang="en-US" sz="2400" dirty="0"/>
          </a:p>
        </p:txBody>
      </p:sp>
    </p:spTree>
    <p:extLst>
      <p:ext uri="{BB962C8B-B14F-4D97-AF65-F5344CB8AC3E}">
        <p14:creationId xmlns:p14="http://schemas.microsoft.com/office/powerpoint/2010/main" val="179677806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farm7.staticflickr.com/6161/6201441006_c4cfde129c_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900"/>
            <a:ext cx="9144001" cy="6883921"/>
          </a:xfrm>
          <a:prstGeom prst="rect">
            <a:avLst/>
          </a:prstGeom>
          <a:noFill/>
          <a:extLst>
            <a:ext uri="{909E8E84-426E-40DD-AFC4-6F175D3DCCD1}">
              <a14:hiddenFill xmlns:a14="http://schemas.microsoft.com/office/drawing/2010/main">
                <a:solidFill>
                  <a:srgbClr val="FFFFFF"/>
                </a:solidFill>
              </a14:hiddenFill>
            </a:ext>
          </a:extLst>
        </p:spPr>
      </p:pic>
      <p:sp>
        <p:nvSpPr>
          <p:cNvPr id="22531" name="Text Box 11"/>
          <p:cNvSpPr txBox="1">
            <a:spLocks noChangeArrowheads="1"/>
          </p:cNvSpPr>
          <p:nvPr/>
        </p:nvSpPr>
        <p:spPr bwMode="auto">
          <a:xfrm>
            <a:off x="0" y="64008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ctr" eaLnBrk="1" hangingPunct="1">
              <a:spcBef>
                <a:spcPct val="50000"/>
              </a:spcBef>
            </a:pPr>
            <a:r>
              <a:rPr lang="en-US" sz="1400" dirty="0">
                <a:solidFill>
                  <a:schemeClr val="accent6">
                    <a:lumMod val="90000"/>
                  </a:schemeClr>
                </a:solidFill>
              </a:rPr>
              <a:t>These processes have not stopped or disappeared, but they are leaving few visible traces on people in Western countries in the 21</a:t>
            </a:r>
            <a:r>
              <a:rPr lang="en-US" sz="1400" baseline="30000" dirty="0">
                <a:solidFill>
                  <a:schemeClr val="accent6">
                    <a:lumMod val="90000"/>
                  </a:schemeClr>
                </a:solidFill>
              </a:rPr>
              <a:t>st</a:t>
            </a:r>
            <a:r>
              <a:rPr lang="en-US" sz="1400" dirty="0">
                <a:solidFill>
                  <a:schemeClr val="accent6">
                    <a:lumMod val="90000"/>
                  </a:schemeClr>
                </a:solidFill>
              </a:rPr>
              <a:t> century </a:t>
            </a:r>
            <a:endParaRPr lang="en-AU" sz="1400" dirty="0">
              <a:solidFill>
                <a:schemeClr val="accent6">
                  <a:lumMod val="90000"/>
                </a:schemeClr>
              </a:solidFill>
            </a:endParaRPr>
          </a:p>
        </p:txBody>
      </p:sp>
      <p:sp>
        <p:nvSpPr>
          <p:cNvPr id="8" name="Rectangle 7"/>
          <p:cNvSpPr/>
          <p:nvPr/>
        </p:nvSpPr>
        <p:spPr>
          <a:xfrm>
            <a:off x="228600" y="0"/>
            <a:ext cx="8724899" cy="400110"/>
          </a:xfrm>
          <a:prstGeom prst="rect">
            <a:avLst/>
          </a:prstGeom>
        </p:spPr>
        <p:txBody>
          <a:bodyPr wrap="square">
            <a:spAutoFit/>
          </a:bodyPr>
          <a:lstStyle/>
          <a:p>
            <a:pPr algn="ctr">
              <a:defRPr/>
            </a:pPr>
            <a:r>
              <a:rPr lang="en-US" sz="2000" dirty="0">
                <a:solidFill>
                  <a:schemeClr val="accent6">
                    <a:lumMod val="90000"/>
                  </a:schemeClr>
                </a:solidFill>
              </a:rPr>
              <a:t>Evolution includes natural selection, mutation, and random change</a:t>
            </a:r>
            <a:endParaRPr lang="en-US" dirty="0">
              <a:solidFill>
                <a:schemeClr val="accent6">
                  <a:lumMod val="90000"/>
                </a:schemeClr>
              </a:solidFill>
              <a:latin typeface="+mn-lt"/>
            </a:endParaRPr>
          </a:p>
        </p:txBody>
      </p:sp>
    </p:spTree>
    <p:custDataLst>
      <p:tags r:id="rId1"/>
    </p:custDataLst>
    <p:extLst>
      <p:ext uri="{BB962C8B-B14F-4D97-AF65-F5344CB8AC3E}">
        <p14:creationId xmlns:p14="http://schemas.microsoft.com/office/powerpoint/2010/main" val="28659903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lovely WALL-E no200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5869"/>
            <a:ext cx="9144000" cy="7323870"/>
          </a:xfrm>
          <a:prstGeom prst="rect">
            <a:avLst/>
          </a:prstGeom>
          <a:noFill/>
          <a:extLst>
            <a:ext uri="{909E8E84-426E-40DD-AFC4-6F175D3DCCD1}">
              <a14:hiddenFill xmlns:a14="http://schemas.microsoft.com/office/drawing/2010/main">
                <a:solidFill>
                  <a:srgbClr val="FFFFFF"/>
                </a:solidFill>
              </a14:hiddenFill>
            </a:ext>
          </a:extLst>
        </p:spPr>
      </p:pic>
      <p:sp>
        <p:nvSpPr>
          <p:cNvPr id="48130" name="Text Box 3"/>
          <p:cNvSpPr txBox="1">
            <a:spLocks noChangeArrowheads="1"/>
          </p:cNvSpPr>
          <p:nvPr/>
        </p:nvSpPr>
        <p:spPr bwMode="auto">
          <a:xfrm>
            <a:off x="533400" y="638175"/>
            <a:ext cx="3886200" cy="461665"/>
          </a:xfrm>
          <a:prstGeom prst="rect">
            <a:avLst/>
          </a:prstGeom>
          <a:noFill/>
          <a:ln w="9525">
            <a:noFill/>
            <a:miter lim="800000"/>
            <a:headEnd/>
            <a:tailEnd/>
          </a:ln>
        </p:spPr>
        <p:txBody>
          <a:bodyPr>
            <a:spAutoFit/>
          </a:bodyPr>
          <a:lstStyle/>
          <a:p>
            <a:pPr algn="just" eaLnBrk="1" hangingPunct="1">
              <a:spcBef>
                <a:spcPct val="50000"/>
              </a:spcBef>
            </a:pPr>
            <a:r>
              <a:rPr lang="en-AU" sz="2400">
                <a:solidFill>
                  <a:srgbClr val="004620"/>
                </a:solidFill>
              </a:rPr>
              <a:t>To conclude...</a:t>
            </a:r>
          </a:p>
        </p:txBody>
      </p:sp>
      <p:sp>
        <p:nvSpPr>
          <p:cNvPr id="226309" name="Text Box 5"/>
          <p:cNvSpPr txBox="1">
            <a:spLocks noChangeArrowheads="1"/>
          </p:cNvSpPr>
          <p:nvPr/>
        </p:nvSpPr>
        <p:spPr bwMode="auto">
          <a:xfrm>
            <a:off x="533400" y="1676400"/>
            <a:ext cx="3886200" cy="1815882"/>
          </a:xfrm>
          <a:prstGeom prst="rect">
            <a:avLst/>
          </a:prstGeom>
          <a:noFill/>
          <a:ln w="9525">
            <a:noFill/>
            <a:miter lim="800000"/>
            <a:headEnd/>
            <a:tailEnd/>
          </a:ln>
        </p:spPr>
        <p:txBody>
          <a:bodyPr>
            <a:spAutoFit/>
          </a:bodyPr>
          <a:lstStyle/>
          <a:p>
            <a:pPr eaLnBrk="1" hangingPunct="1">
              <a:spcBef>
                <a:spcPct val="50000"/>
              </a:spcBef>
            </a:pPr>
            <a:r>
              <a:rPr lang="en-AU" sz="2800" dirty="0">
                <a:solidFill>
                  <a:srgbClr val="004620"/>
                </a:solidFill>
              </a:rPr>
              <a:t>Archaeological themes in </a:t>
            </a:r>
            <a:r>
              <a:rPr lang="en-AU" sz="2800" i="1" dirty="0">
                <a:solidFill>
                  <a:srgbClr val="004620"/>
                </a:solidFill>
              </a:rPr>
              <a:t>Wall-E</a:t>
            </a:r>
            <a:r>
              <a:rPr lang="en-AU" sz="2800" dirty="0">
                <a:solidFill>
                  <a:srgbClr val="004620"/>
                </a:solidFill>
              </a:rPr>
              <a:t> include memory and non-progress </a:t>
            </a:r>
          </a:p>
        </p:txBody>
      </p:sp>
      <p:sp>
        <p:nvSpPr>
          <p:cNvPr id="8" name="Text Box 6"/>
          <p:cNvSpPr txBox="1">
            <a:spLocks noChangeArrowheads="1"/>
          </p:cNvSpPr>
          <p:nvPr/>
        </p:nvSpPr>
        <p:spPr bwMode="auto">
          <a:xfrm>
            <a:off x="533400" y="4179838"/>
            <a:ext cx="3886200" cy="1815882"/>
          </a:xfrm>
          <a:prstGeom prst="rect">
            <a:avLst/>
          </a:prstGeom>
          <a:noFill/>
          <a:ln w="9525">
            <a:noFill/>
            <a:miter lim="800000"/>
            <a:headEnd/>
            <a:tailEnd/>
          </a:ln>
        </p:spPr>
        <p:txBody>
          <a:bodyPr>
            <a:spAutoFit/>
          </a:bodyPr>
          <a:lstStyle/>
          <a:p>
            <a:pPr eaLnBrk="1" hangingPunct="1">
              <a:spcBef>
                <a:spcPct val="50000"/>
              </a:spcBef>
            </a:pPr>
            <a:r>
              <a:rPr lang="en-AU" sz="2800" dirty="0">
                <a:solidFill>
                  <a:srgbClr val="004620"/>
                </a:solidFill>
              </a:rPr>
              <a:t>Evolution amongst humans may have slowed, but has not stopped </a:t>
            </a:r>
          </a:p>
        </p:txBody>
      </p:sp>
    </p:spTree>
    <p:custDataLst>
      <p:tags r:id="rId1"/>
    </p:custDataLst>
    <p:extLst>
      <p:ext uri="{BB962C8B-B14F-4D97-AF65-F5344CB8AC3E}">
        <p14:creationId xmlns:p14="http://schemas.microsoft.com/office/powerpoint/2010/main" val="241501137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457200"/>
            <a:ext cx="8305800" cy="36317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Rockwell Extra Bold" panose="02060903040505020403" pitchFamily="18" charset="0"/>
                <a:ea typeface="+mn-ea"/>
                <a:cs typeface="+mn-cs"/>
              </a:rPr>
              <a:t>Final remarks</a:t>
            </a:r>
          </a:p>
        </p:txBody>
      </p:sp>
    </p:spTree>
    <p:extLst>
      <p:ext uri="{BB962C8B-B14F-4D97-AF65-F5344CB8AC3E}">
        <p14:creationId xmlns:p14="http://schemas.microsoft.com/office/powerpoint/2010/main" val="54471073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4" cstate="print"/>
          <a:srcRect/>
          <a:stretch>
            <a:fillRect/>
          </a:stretch>
        </p:blipFill>
        <p:spPr bwMode="auto">
          <a:xfrm>
            <a:off x="944562" y="1335088"/>
            <a:ext cx="1676400" cy="2593975"/>
          </a:xfrm>
          <a:prstGeom prst="rect">
            <a:avLst/>
          </a:prstGeom>
          <a:noFill/>
          <a:ln w="9525">
            <a:noFill/>
            <a:miter lim="800000"/>
            <a:headEnd/>
            <a:tailEnd/>
          </a:ln>
        </p:spPr>
      </p:pic>
      <p:pic>
        <p:nvPicPr>
          <p:cNvPr id="4" name="Picture 8"/>
          <p:cNvPicPr>
            <a:picLocks noChangeAspect="1" noChangeArrowheads="1"/>
          </p:cNvPicPr>
          <p:nvPr/>
        </p:nvPicPr>
        <p:blipFill>
          <a:blip r:embed="rId5" cstate="print"/>
          <a:srcRect t="2071"/>
          <a:stretch>
            <a:fillRect/>
          </a:stretch>
        </p:blipFill>
        <p:spPr bwMode="auto">
          <a:xfrm>
            <a:off x="4648200" y="1295400"/>
            <a:ext cx="1719263" cy="2554287"/>
          </a:xfrm>
          <a:prstGeom prst="rect">
            <a:avLst/>
          </a:prstGeom>
          <a:noFill/>
          <a:ln w="9525">
            <a:noFill/>
            <a:miter lim="800000"/>
            <a:headEnd/>
            <a:tailEnd/>
          </a:ln>
        </p:spPr>
      </p:pic>
      <p:pic>
        <p:nvPicPr>
          <p:cNvPr id="157698" name="Picture 2"/>
          <p:cNvPicPr>
            <a:picLocks noChangeAspect="1" noChangeArrowheads="1"/>
          </p:cNvPicPr>
          <p:nvPr/>
        </p:nvPicPr>
        <p:blipFill>
          <a:blip r:embed="rId6" cstate="print"/>
          <a:srcRect/>
          <a:stretch>
            <a:fillRect/>
          </a:stretch>
        </p:blipFill>
        <p:spPr bwMode="auto">
          <a:xfrm>
            <a:off x="4648200" y="4038600"/>
            <a:ext cx="1717675" cy="2554287"/>
          </a:xfrm>
          <a:prstGeom prst="rect">
            <a:avLst/>
          </a:prstGeom>
          <a:noFill/>
          <a:ln w="9525">
            <a:noFill/>
            <a:miter lim="800000"/>
            <a:headEnd/>
            <a:tailEnd/>
          </a:ln>
        </p:spPr>
      </p:pic>
      <p:pic>
        <p:nvPicPr>
          <p:cNvPr id="6" name="Picture 7"/>
          <p:cNvPicPr>
            <a:picLocks noChangeAspect="1" noChangeArrowheads="1"/>
          </p:cNvPicPr>
          <p:nvPr/>
        </p:nvPicPr>
        <p:blipFill>
          <a:blip r:embed="rId7" cstate="print"/>
          <a:srcRect l="16280" r="16280"/>
          <a:stretch>
            <a:fillRect/>
          </a:stretch>
        </p:blipFill>
        <p:spPr bwMode="auto">
          <a:xfrm>
            <a:off x="6507162" y="1335088"/>
            <a:ext cx="1722438" cy="2554287"/>
          </a:xfrm>
          <a:prstGeom prst="rect">
            <a:avLst/>
          </a:prstGeom>
          <a:noFill/>
          <a:ln w="9525">
            <a:noFill/>
            <a:miter lim="800000"/>
            <a:headEnd/>
            <a:tailEnd/>
          </a:ln>
        </p:spPr>
      </p:pic>
      <p:pic>
        <p:nvPicPr>
          <p:cNvPr id="8" name="Picture 8"/>
          <p:cNvPicPr>
            <a:picLocks noChangeAspect="1" noChangeArrowheads="1"/>
          </p:cNvPicPr>
          <p:nvPr/>
        </p:nvPicPr>
        <p:blipFill>
          <a:blip r:embed="rId8" cstate="print"/>
          <a:srcRect/>
          <a:stretch>
            <a:fillRect/>
          </a:stretch>
        </p:blipFill>
        <p:spPr bwMode="auto">
          <a:xfrm>
            <a:off x="2834746" y="4114800"/>
            <a:ext cx="1676400" cy="2481262"/>
          </a:xfrm>
          <a:prstGeom prst="rect">
            <a:avLst/>
          </a:prstGeom>
          <a:noFill/>
          <a:ln w="9525">
            <a:noFill/>
            <a:miter lim="800000"/>
            <a:headEnd/>
            <a:tailEnd/>
          </a:ln>
        </p:spPr>
      </p:pic>
      <p:pic>
        <p:nvPicPr>
          <p:cNvPr id="10" name="Picture 2"/>
          <p:cNvPicPr>
            <a:picLocks noChangeAspect="1" noChangeArrowheads="1"/>
          </p:cNvPicPr>
          <p:nvPr/>
        </p:nvPicPr>
        <p:blipFill>
          <a:blip r:embed="rId9" cstate="print"/>
          <a:srcRect/>
          <a:stretch>
            <a:fillRect/>
          </a:stretch>
        </p:blipFill>
        <p:spPr bwMode="auto">
          <a:xfrm>
            <a:off x="2786591" y="1335088"/>
            <a:ext cx="1671637" cy="2474912"/>
          </a:xfrm>
          <a:prstGeom prst="rect">
            <a:avLst/>
          </a:prstGeom>
          <a:noFill/>
          <a:ln w="9525">
            <a:noFill/>
            <a:miter lim="800000"/>
            <a:headEnd/>
            <a:tailEnd/>
          </a:ln>
        </p:spPr>
      </p:pic>
      <p:pic>
        <p:nvPicPr>
          <p:cNvPr id="11" name="Picture 9"/>
          <p:cNvPicPr>
            <a:picLocks noChangeAspect="1" noChangeArrowheads="1"/>
          </p:cNvPicPr>
          <p:nvPr/>
        </p:nvPicPr>
        <p:blipFill>
          <a:blip r:embed="rId10" cstate="print"/>
          <a:srcRect l="11124" t="9248" r="12016" b="7515"/>
          <a:stretch>
            <a:fillRect/>
          </a:stretch>
        </p:blipFill>
        <p:spPr bwMode="auto">
          <a:xfrm>
            <a:off x="6632575" y="4114800"/>
            <a:ext cx="1597025" cy="2436812"/>
          </a:xfrm>
          <a:prstGeom prst="rect">
            <a:avLst/>
          </a:prstGeom>
          <a:noFill/>
          <a:ln w="9525">
            <a:noFill/>
            <a:miter lim="800000"/>
            <a:headEnd/>
            <a:tailEnd/>
          </a:ln>
        </p:spPr>
      </p:pic>
      <p:sp>
        <p:nvSpPr>
          <p:cNvPr id="9227" name="Text Box 8"/>
          <p:cNvSpPr txBox="1">
            <a:spLocks noChangeArrowheads="1"/>
          </p:cNvSpPr>
          <p:nvPr/>
        </p:nvSpPr>
        <p:spPr bwMode="auto">
          <a:xfrm>
            <a:off x="342900" y="457200"/>
            <a:ext cx="8801100" cy="44608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300" b="0" i="0" u="none" strike="noStrike" kern="1200" cap="none" spc="0" normalizeH="0" baseline="0" noProof="0" dirty="0">
                <a:ln>
                  <a:noFill/>
                </a:ln>
                <a:solidFill>
                  <a:srgbClr val="FFFF99"/>
                </a:solidFill>
                <a:effectLst/>
                <a:uLnTx/>
                <a:uFillTx/>
                <a:latin typeface="Arial" charset="0"/>
                <a:ea typeface="+mn-ea"/>
                <a:cs typeface="+mn-cs"/>
              </a:rPr>
              <a:t>What do we know?</a:t>
            </a:r>
          </a:p>
        </p:txBody>
      </p:sp>
      <p:pic>
        <p:nvPicPr>
          <p:cNvPr id="456706" name="Picture 2" descr="http://blog.moviefone.com/media/2008/02/walle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4562" y="4114800"/>
            <a:ext cx="1643718" cy="24368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568625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76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381000" y="457200"/>
            <a:ext cx="8305800" cy="501675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Rockwell Extra Bold" panose="02060903040505020403" pitchFamily="18" charset="0"/>
                <a:ea typeface="+mn-ea"/>
                <a:cs typeface="+mn-cs"/>
              </a:rPr>
              <a:t>Moral lessons of archaeology in film</a:t>
            </a:r>
          </a:p>
        </p:txBody>
      </p:sp>
    </p:spTree>
    <p:extLst>
      <p:ext uri="{BB962C8B-B14F-4D97-AF65-F5344CB8AC3E}">
        <p14:creationId xmlns:p14="http://schemas.microsoft.com/office/powerpoint/2010/main" val="6392987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381000" y="0"/>
            <a:ext cx="8305800" cy="60631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Ubuntu" panose="020B0504030602030204" pitchFamily="34" charset="0"/>
                <a:ea typeface="+mn-ea"/>
                <a:cs typeface="+mn-cs"/>
              </a:rPr>
              <a:t>WALL-E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rPr>
              <a:t>The technology and culture that we create shapes our future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rPr>
              <a:t>Make technological and cultural choices that are good for humanity</a:t>
            </a:r>
          </a:p>
        </p:txBody>
      </p:sp>
    </p:spTree>
    <p:extLst>
      <p:ext uri="{BB962C8B-B14F-4D97-AF65-F5344CB8AC3E}">
        <p14:creationId xmlns:p14="http://schemas.microsoft.com/office/powerpoint/2010/main" val="207246765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381000" y="0"/>
            <a:ext cx="8305800" cy="538609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Ubuntu" panose="020B0504030602030204" pitchFamily="34" charset="0"/>
                <a:ea typeface="+mn-ea"/>
                <a:cs typeface="+mn-cs"/>
              </a:rPr>
              <a:t>The Body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rPr>
              <a:t>Politics and religions manipulate archaeology to dangerous ends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rPr>
              <a:t>Be critical of information used in political &amp; religious contexts</a:t>
            </a:r>
          </a:p>
        </p:txBody>
      </p:sp>
    </p:spTree>
    <p:extLst>
      <p:ext uri="{BB962C8B-B14F-4D97-AF65-F5344CB8AC3E}">
        <p14:creationId xmlns:p14="http://schemas.microsoft.com/office/powerpoint/2010/main" val="226367082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381000" y="0"/>
            <a:ext cx="8305800" cy="60631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Ubuntu" panose="020B0504030602030204" pitchFamily="34" charset="0"/>
                <a:ea typeface="+mn-ea"/>
                <a:cs typeface="+mn-cs"/>
              </a:rPr>
              <a:t>Tomb Raider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rPr>
              <a:t>Stigmatized knowledge can motivate harmful </a:t>
            </a:r>
            <a:r>
              <a:rPr kumimoji="0" lang="en-US" sz="4400" b="0" i="0" u="none" strike="noStrike" kern="1200" cap="none" spc="0" normalizeH="0" baseline="0" noProof="0" dirty="0" err="1">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rPr>
              <a:t>behaviour</a:t>
            </a:r>
            <a:r>
              <a:rPr kumimoji="0" lang="en-US" sz="44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rPr>
              <a:t>Be mindful of what motivates your own </a:t>
            </a:r>
            <a:r>
              <a:rPr kumimoji="0" lang="en-US" sz="4400" b="0" i="0" u="none" strike="noStrike" kern="1200" cap="none" spc="0" normalizeH="0" baseline="0" noProof="0" dirty="0" err="1">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rPr>
              <a:t>behaviour</a:t>
            </a:r>
            <a:r>
              <a:rPr kumimoji="0" lang="en-US" sz="44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rPr>
              <a:t>; don’t act on false pretense</a:t>
            </a:r>
          </a:p>
        </p:txBody>
      </p:sp>
    </p:spTree>
    <p:extLst>
      <p:ext uri="{BB962C8B-B14F-4D97-AF65-F5344CB8AC3E}">
        <p14:creationId xmlns:p14="http://schemas.microsoft.com/office/powerpoint/2010/main" val="356603924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381000" y="0"/>
            <a:ext cx="8305800" cy="594008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Ubuntu" panose="020B0504030602030204" pitchFamily="34" charset="0"/>
                <a:ea typeface="+mn-ea"/>
                <a:cs typeface="+mn-cs"/>
              </a:rPr>
              <a:t>Indiana Jones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rPr>
              <a:t>People fear the past because it can be disruptive to their idea of what is normal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rPr>
              <a:t>Don’t fear the past. Accept that ‘normal’ is context-</a:t>
            </a:r>
            <a:r>
              <a:rPr kumimoji="0" lang="en-US" sz="4400" b="0" i="0" u="none" strike="noStrike" kern="1200" cap="none" spc="0" normalizeH="0" baseline="0" noProof="0" dirty="0" err="1">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rPr>
              <a:t>dependant</a:t>
            </a:r>
            <a:endParaRPr kumimoji="0" lang="en-US" sz="44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endParaRPr>
          </a:p>
        </p:txBody>
      </p:sp>
    </p:spTree>
    <p:extLst>
      <p:ext uri="{BB962C8B-B14F-4D97-AF65-F5344CB8AC3E}">
        <p14:creationId xmlns:p14="http://schemas.microsoft.com/office/powerpoint/2010/main" val="197524779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381000" y="0"/>
            <a:ext cx="8305800" cy="661719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Ubuntu" panose="020B0504030602030204" pitchFamily="34" charset="0"/>
                <a:ea typeface="+mn-ea"/>
                <a:cs typeface="+mn-cs"/>
              </a:rPr>
              <a:t>The Exorcist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rPr>
              <a:t>Scientific fraud happens, but science still progresses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rPr>
              <a:t>Be methodical about accepting, rejecting or suspending your judgment about important things in your life</a:t>
            </a:r>
          </a:p>
        </p:txBody>
      </p:sp>
    </p:spTree>
    <p:extLst>
      <p:ext uri="{BB962C8B-B14F-4D97-AF65-F5344CB8AC3E}">
        <p14:creationId xmlns:p14="http://schemas.microsoft.com/office/powerpoint/2010/main" val="336240666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94B253-FDA1-1843-983F-0FBA85292478}"/>
              </a:ext>
            </a:extLst>
          </p:cNvPr>
          <p:cNvPicPr>
            <a:picLocks noChangeAspect="1"/>
          </p:cNvPicPr>
          <p:nvPr/>
        </p:nvPicPr>
        <p:blipFill>
          <a:blip r:embed="rId2"/>
          <a:stretch>
            <a:fillRect/>
          </a:stretch>
        </p:blipFill>
        <p:spPr>
          <a:xfrm>
            <a:off x="0" y="840955"/>
            <a:ext cx="9144000" cy="5176089"/>
          </a:xfrm>
          <a:prstGeom prst="rect">
            <a:avLst/>
          </a:prstGeom>
        </p:spPr>
      </p:pic>
      <p:pic>
        <p:nvPicPr>
          <p:cNvPr id="3" name="Picture 2">
            <a:extLst>
              <a:ext uri="{FF2B5EF4-FFF2-40B4-BE49-F238E27FC236}">
                <a16:creationId xmlns:a16="http://schemas.microsoft.com/office/drawing/2014/main" id="{0E8EA852-5821-6A4A-A451-DC36870B86DE}"/>
              </a:ext>
            </a:extLst>
          </p:cNvPr>
          <p:cNvPicPr>
            <a:picLocks noChangeAspect="1"/>
          </p:cNvPicPr>
          <p:nvPr/>
        </p:nvPicPr>
        <p:blipFill>
          <a:blip r:embed="rId3"/>
          <a:stretch>
            <a:fillRect/>
          </a:stretch>
        </p:blipFill>
        <p:spPr>
          <a:xfrm>
            <a:off x="4742057" y="764755"/>
            <a:ext cx="4401943" cy="6017045"/>
          </a:xfrm>
          <a:prstGeom prst="rect">
            <a:avLst/>
          </a:prstGeom>
        </p:spPr>
      </p:pic>
      <p:pic>
        <p:nvPicPr>
          <p:cNvPr id="4" name="Picture 3">
            <a:extLst>
              <a:ext uri="{FF2B5EF4-FFF2-40B4-BE49-F238E27FC236}">
                <a16:creationId xmlns:a16="http://schemas.microsoft.com/office/drawing/2014/main" id="{CAA7ECF9-4528-F04F-B351-A10E5AE01207}"/>
              </a:ext>
            </a:extLst>
          </p:cNvPr>
          <p:cNvPicPr>
            <a:picLocks noChangeAspect="1"/>
          </p:cNvPicPr>
          <p:nvPr/>
        </p:nvPicPr>
        <p:blipFill>
          <a:blip r:embed="rId4"/>
          <a:stretch>
            <a:fillRect/>
          </a:stretch>
        </p:blipFill>
        <p:spPr>
          <a:xfrm>
            <a:off x="-152400" y="1524000"/>
            <a:ext cx="4895047" cy="2882900"/>
          </a:xfrm>
          <a:prstGeom prst="rect">
            <a:avLst/>
          </a:prstGeom>
        </p:spPr>
      </p:pic>
      <p:sp>
        <p:nvSpPr>
          <p:cNvPr id="5" name="Rectangle 4">
            <a:extLst>
              <a:ext uri="{FF2B5EF4-FFF2-40B4-BE49-F238E27FC236}">
                <a16:creationId xmlns:a16="http://schemas.microsoft.com/office/drawing/2014/main" id="{C512CC33-2C46-C047-B531-9E48EBD6A5F0}"/>
              </a:ext>
            </a:extLst>
          </p:cNvPr>
          <p:cNvSpPr/>
          <p:nvPr/>
        </p:nvSpPr>
        <p:spPr>
          <a:xfrm>
            <a:off x="609600" y="228600"/>
            <a:ext cx="7904728" cy="461665"/>
          </a:xfrm>
          <a:prstGeom prst="rect">
            <a:avLst/>
          </a:prstGeom>
        </p:spPr>
        <p:txBody>
          <a:bodyPr wrap="none">
            <a:spAutoFit/>
          </a:bodyPr>
          <a:lstStyle/>
          <a:p>
            <a:r>
              <a:rPr lang="en-US" sz="2400" dirty="0">
                <a:solidFill>
                  <a:srgbClr val="FFFF99"/>
                </a:solidFill>
              </a:rPr>
              <a:t>Outstanding work on the reading annotations, keep it up!</a:t>
            </a:r>
            <a:endParaRPr lang="en-US" sz="2400" dirty="0"/>
          </a:p>
        </p:txBody>
      </p:sp>
    </p:spTree>
    <p:extLst>
      <p:ext uri="{BB962C8B-B14F-4D97-AF65-F5344CB8AC3E}">
        <p14:creationId xmlns:p14="http://schemas.microsoft.com/office/powerpoint/2010/main" val="402665959"/>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381000" y="0"/>
            <a:ext cx="8305800" cy="661719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Ubuntu" panose="020B0504030602030204" pitchFamily="34" charset="0"/>
                <a:ea typeface="+mn-ea"/>
                <a:cs typeface="+mn-cs"/>
              </a:rPr>
              <a:t>Planet of the Apes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rPr>
              <a:t>Science challenges popular views of our past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rPr>
              <a:t>Choose science over supernatural beliefs when making important decisions in your life</a:t>
            </a:r>
          </a:p>
        </p:txBody>
      </p:sp>
    </p:spTree>
    <p:extLst>
      <p:ext uri="{BB962C8B-B14F-4D97-AF65-F5344CB8AC3E}">
        <p14:creationId xmlns:p14="http://schemas.microsoft.com/office/powerpoint/2010/main" val="84869634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381000" y="0"/>
            <a:ext cx="8305800" cy="584775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Ubuntu" panose="020B0504030602030204" pitchFamily="34" charset="0"/>
                <a:ea typeface="+mn-ea"/>
                <a:cs typeface="+mn-cs"/>
              </a:rPr>
              <a:t>One Million Years BC</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rPr>
              <a:t>Popular views of cultural difference are mostly wrong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6F3E8"/>
                </a:solidFill>
                <a:effectLst>
                  <a:outerShdw blurRad="38100" dist="38100" dir="2700000" algn="tl">
                    <a:srgbClr val="000000">
                      <a:alpha val="43137"/>
                    </a:srgbClr>
                  </a:outerShdw>
                </a:effectLst>
                <a:uLnTx/>
                <a:uFillTx/>
                <a:latin typeface="Helvetica LT Light" panose="02000403040000020004" pitchFamily="2" charset="0"/>
                <a:ea typeface="+mn-ea"/>
                <a:cs typeface="+mn-cs"/>
              </a:rPr>
              <a:t>Treat people equally, regardless of how different they are from you</a:t>
            </a:r>
          </a:p>
        </p:txBody>
      </p:sp>
    </p:spTree>
    <p:extLst>
      <p:ext uri="{BB962C8B-B14F-4D97-AF65-F5344CB8AC3E}">
        <p14:creationId xmlns:p14="http://schemas.microsoft.com/office/powerpoint/2010/main" val="308543028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4" name="Picture 2" descr="http://jurylaw.typepad.com/photos/uncategorized/2007/11/01/so_what_flickr_436307747_ad80343db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86894024"/>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76200"/>
            <a:ext cx="8991600" cy="6629400"/>
          </a:xfrm>
        </p:spPr>
        <p:txBody>
          <a:bodyPr/>
          <a:lstStyle/>
          <a:p>
            <a:pPr marL="0" indent="0">
              <a:buNone/>
            </a:pPr>
            <a:r>
              <a:rPr lang="en-US" dirty="0"/>
              <a:t>What you can now do:</a:t>
            </a:r>
          </a:p>
          <a:p>
            <a:pPr marL="0" indent="0">
              <a:buNone/>
            </a:pPr>
            <a:endParaRPr lang="en-US" sz="1200" dirty="0"/>
          </a:p>
          <a:p>
            <a:pPr marL="0" indent="0">
              <a:buNone/>
            </a:pPr>
            <a:r>
              <a:rPr lang="en-US" sz="3500" dirty="0"/>
              <a:t>1. </a:t>
            </a:r>
            <a:r>
              <a:rPr lang="en-US" sz="3500" dirty="0">
                <a:solidFill>
                  <a:srgbClr val="FFFFFF"/>
                </a:solidFill>
              </a:rPr>
              <a:t>Describe</a:t>
            </a:r>
            <a:r>
              <a:rPr lang="en-US" sz="3500" dirty="0"/>
              <a:t> some of the diverse representations of archaeology and the human past in Hollywood films. </a:t>
            </a:r>
          </a:p>
          <a:p>
            <a:pPr marL="0" indent="0">
              <a:buNone/>
            </a:pPr>
            <a:r>
              <a:rPr lang="en-US" sz="3500" dirty="0"/>
              <a:t>2. </a:t>
            </a:r>
            <a:r>
              <a:rPr lang="en-US" sz="3500" dirty="0" err="1">
                <a:solidFill>
                  <a:srgbClr val="FFFFFF"/>
                </a:solidFill>
              </a:rPr>
              <a:t>Analyse</a:t>
            </a:r>
            <a:r>
              <a:rPr lang="en-US" sz="3500" dirty="0"/>
              <a:t> the functions of archaeological themes in Hollywood films. Identify how film‐makers use these themes in their films to communicate to the viewing public.</a:t>
            </a:r>
          </a:p>
          <a:p>
            <a:pPr marL="0" indent="0">
              <a:buNone/>
            </a:pPr>
            <a:r>
              <a:rPr lang="en-US" sz="3500" dirty="0"/>
              <a:t>3. </a:t>
            </a:r>
            <a:r>
              <a:rPr lang="en-US" sz="3500" dirty="0">
                <a:solidFill>
                  <a:srgbClr val="FFFFFF"/>
                </a:solidFill>
              </a:rPr>
              <a:t>Interpret</a:t>
            </a:r>
            <a:r>
              <a:rPr lang="en-US" sz="3500" dirty="0"/>
              <a:t> archaeological themes used in Hollywood films and their relationship to values and ideals held by the viewing public.</a:t>
            </a:r>
            <a:endParaRPr lang="en-AU" sz="3500" dirty="0"/>
          </a:p>
        </p:txBody>
      </p:sp>
    </p:spTree>
    <p:custDataLst>
      <p:tags r:id="rId1"/>
    </p:custDataLst>
    <p:extLst>
      <p:ext uri="{BB962C8B-B14F-4D97-AF65-F5344CB8AC3E}">
        <p14:creationId xmlns:p14="http://schemas.microsoft.com/office/powerpoint/2010/main" val="615389251"/>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76200"/>
            <a:ext cx="8686800" cy="6172200"/>
          </a:xfrm>
        </p:spPr>
        <p:txBody>
          <a:bodyPr/>
          <a:lstStyle/>
          <a:p>
            <a:pPr marL="0" indent="0">
              <a:buNone/>
            </a:pPr>
            <a:r>
              <a:rPr lang="en-US" sz="6000" dirty="0"/>
              <a:t>“the </a:t>
            </a:r>
            <a:r>
              <a:rPr lang="en-US" sz="6000" dirty="0">
                <a:solidFill>
                  <a:srgbClr val="FFFFFF"/>
                </a:solidFill>
              </a:rPr>
              <a:t>constant firing of our neurons </a:t>
            </a:r>
            <a:r>
              <a:rPr lang="en-US" sz="6000" dirty="0"/>
              <a:t>in response to fictional stimuli strengthens and refines the neural pathways that lead to </a:t>
            </a:r>
            <a:r>
              <a:rPr lang="en-US" sz="6000" dirty="0">
                <a:solidFill>
                  <a:srgbClr val="FFFFFF"/>
                </a:solidFill>
              </a:rPr>
              <a:t>skillful navigation of life’s problems</a:t>
            </a:r>
            <a:r>
              <a:rPr lang="en-US" sz="6000" dirty="0"/>
              <a:t>”</a:t>
            </a:r>
            <a:br>
              <a:rPr lang="en-US" dirty="0"/>
            </a:br>
            <a:br>
              <a:rPr lang="en-US" dirty="0"/>
            </a:br>
            <a:endParaRPr lang="en-AU" dirty="0"/>
          </a:p>
        </p:txBody>
      </p:sp>
      <p:sp>
        <p:nvSpPr>
          <p:cNvPr id="4" name="Rectangle 3"/>
          <p:cNvSpPr/>
          <p:nvPr/>
        </p:nvSpPr>
        <p:spPr>
          <a:xfrm>
            <a:off x="0" y="6504801"/>
            <a:ext cx="9144000" cy="2616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99"/>
                </a:solidFill>
                <a:effectLst/>
                <a:uLnTx/>
                <a:uFillTx/>
                <a:latin typeface="Arial" charset="0"/>
                <a:ea typeface="+mn-ea"/>
                <a:cs typeface="+mn-cs"/>
              </a:rPr>
              <a:t>GOTTSCHALL, J. 2012. The Storytelling Animal: How Stories Make Us Human, New York, Houghton Mifflin Harcourt (HMH).</a:t>
            </a:r>
          </a:p>
        </p:txBody>
      </p:sp>
    </p:spTree>
    <p:custDataLst>
      <p:tags r:id="rId1"/>
    </p:custDataLst>
    <p:extLst>
      <p:ext uri="{BB962C8B-B14F-4D97-AF65-F5344CB8AC3E}">
        <p14:creationId xmlns:p14="http://schemas.microsoft.com/office/powerpoint/2010/main" val="4160726184"/>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Text Placeholder 2"/>
          <p:cNvSpPr>
            <a:spLocks noGrp="1"/>
          </p:cNvSpPr>
          <p:nvPr>
            <p:ph type="body" idx="1"/>
          </p:nvPr>
        </p:nvSpPr>
        <p:spPr/>
        <p:txBody>
          <a:bodyPr/>
          <a:lstStyle/>
          <a:p>
            <a:endParaRPr lang="en-AU"/>
          </a:p>
        </p:txBody>
      </p:sp>
      <p:pic>
        <p:nvPicPr>
          <p:cNvPr id="4" name="Picture 8"/>
          <p:cNvPicPr>
            <a:picLocks noChangeAspect="1" noChangeArrowheads="1"/>
          </p:cNvPicPr>
          <p:nvPr/>
        </p:nvPicPr>
        <p:blipFill>
          <a:blip r:embed="rId3">
            <a:extLst>
              <a:ext uri="{28A0092B-C50C-407E-A947-70E740481C1C}">
                <a14:useLocalDpi xmlns:a14="http://schemas.microsoft.com/office/drawing/2010/main" val="0"/>
              </a:ext>
            </a:extLst>
          </a:blip>
          <a:srcRect t="1666" b="14999"/>
          <a:stretch>
            <a:fillRect/>
          </a:stretch>
        </p:blipFill>
        <p:spPr bwMode="auto">
          <a:xfrm>
            <a:off x="0" y="-152400"/>
            <a:ext cx="9144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05528344"/>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8" name="Picture 2" descr="http://www.artrabbit.com/images/dataobjects/images/9c51bede50576a726483eb01821d7fd9_0.jpg"/>
          <p:cNvPicPr>
            <a:picLocks noChangeAspect="1" noChangeArrowheads="1"/>
          </p:cNvPicPr>
          <p:nvPr/>
        </p:nvPicPr>
        <p:blipFill rotWithShape="1">
          <a:blip r:embed="rId2">
            <a:extLst>
              <a:ext uri="{28A0092B-C50C-407E-A947-70E740481C1C}">
                <a14:useLocalDpi xmlns:a14="http://schemas.microsoft.com/office/drawing/2010/main" val="0"/>
              </a:ext>
            </a:extLst>
          </a:blip>
          <a:srcRect t="2497" b="25071"/>
          <a:stretch/>
        </p:blipFill>
        <p:spPr bwMode="auto">
          <a:xfrm>
            <a:off x="1376363" y="0"/>
            <a:ext cx="6472237"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05538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descr="Untitled / fliegen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106780"/>
            <a:ext cx="9334500" cy="70008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3286033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94B253-FDA1-1843-983F-0FBA85292478}"/>
              </a:ext>
            </a:extLst>
          </p:cNvPr>
          <p:cNvPicPr>
            <a:picLocks noChangeAspect="1"/>
          </p:cNvPicPr>
          <p:nvPr/>
        </p:nvPicPr>
        <p:blipFill>
          <a:blip r:embed="rId2"/>
          <a:stretch>
            <a:fillRect/>
          </a:stretch>
        </p:blipFill>
        <p:spPr>
          <a:xfrm>
            <a:off x="0" y="840955"/>
            <a:ext cx="9144000" cy="5176089"/>
          </a:xfrm>
          <a:prstGeom prst="rect">
            <a:avLst/>
          </a:prstGeom>
        </p:spPr>
      </p:pic>
      <p:pic>
        <p:nvPicPr>
          <p:cNvPr id="3" name="Picture 2">
            <a:extLst>
              <a:ext uri="{FF2B5EF4-FFF2-40B4-BE49-F238E27FC236}">
                <a16:creationId xmlns:a16="http://schemas.microsoft.com/office/drawing/2014/main" id="{0E8EA852-5821-6A4A-A451-DC36870B86DE}"/>
              </a:ext>
            </a:extLst>
          </p:cNvPr>
          <p:cNvPicPr>
            <a:picLocks noChangeAspect="1"/>
          </p:cNvPicPr>
          <p:nvPr/>
        </p:nvPicPr>
        <p:blipFill>
          <a:blip r:embed="rId3"/>
          <a:stretch>
            <a:fillRect/>
          </a:stretch>
        </p:blipFill>
        <p:spPr>
          <a:xfrm>
            <a:off x="4742057" y="764755"/>
            <a:ext cx="4401943" cy="6017045"/>
          </a:xfrm>
          <a:prstGeom prst="rect">
            <a:avLst/>
          </a:prstGeom>
        </p:spPr>
      </p:pic>
      <p:pic>
        <p:nvPicPr>
          <p:cNvPr id="4" name="Picture 3">
            <a:extLst>
              <a:ext uri="{FF2B5EF4-FFF2-40B4-BE49-F238E27FC236}">
                <a16:creationId xmlns:a16="http://schemas.microsoft.com/office/drawing/2014/main" id="{CAA7ECF9-4528-F04F-B351-A10E5AE01207}"/>
              </a:ext>
            </a:extLst>
          </p:cNvPr>
          <p:cNvPicPr>
            <a:picLocks noChangeAspect="1"/>
          </p:cNvPicPr>
          <p:nvPr/>
        </p:nvPicPr>
        <p:blipFill>
          <a:blip r:embed="rId4"/>
          <a:stretch>
            <a:fillRect/>
          </a:stretch>
        </p:blipFill>
        <p:spPr>
          <a:xfrm>
            <a:off x="-152400" y="1524000"/>
            <a:ext cx="4895047" cy="2882900"/>
          </a:xfrm>
          <a:prstGeom prst="rect">
            <a:avLst/>
          </a:prstGeom>
        </p:spPr>
      </p:pic>
      <p:sp>
        <p:nvSpPr>
          <p:cNvPr id="5" name="Rectangle 4">
            <a:extLst>
              <a:ext uri="{FF2B5EF4-FFF2-40B4-BE49-F238E27FC236}">
                <a16:creationId xmlns:a16="http://schemas.microsoft.com/office/drawing/2014/main" id="{C512CC33-2C46-C047-B531-9E48EBD6A5F0}"/>
              </a:ext>
            </a:extLst>
          </p:cNvPr>
          <p:cNvSpPr/>
          <p:nvPr/>
        </p:nvSpPr>
        <p:spPr>
          <a:xfrm>
            <a:off x="609600" y="228600"/>
            <a:ext cx="7904728" cy="461665"/>
          </a:xfrm>
          <a:prstGeom prst="rect">
            <a:avLst/>
          </a:prstGeom>
        </p:spPr>
        <p:txBody>
          <a:bodyPr wrap="none">
            <a:spAutoFit/>
          </a:bodyPr>
          <a:lstStyle/>
          <a:p>
            <a:r>
              <a:rPr lang="en-US" sz="2400" dirty="0">
                <a:solidFill>
                  <a:srgbClr val="FFFF99"/>
                </a:solidFill>
              </a:rPr>
              <a:t>Outstanding work on the reading annotations, keep it up!</a:t>
            </a:r>
            <a:endParaRPr lang="en-US" sz="2400" dirty="0"/>
          </a:p>
        </p:txBody>
      </p:sp>
      <p:pic>
        <p:nvPicPr>
          <p:cNvPr id="6" name="Picture 5">
            <a:extLst>
              <a:ext uri="{FF2B5EF4-FFF2-40B4-BE49-F238E27FC236}">
                <a16:creationId xmlns:a16="http://schemas.microsoft.com/office/drawing/2014/main" id="{D2117108-1A09-884A-9A4C-1EF5C2F83729}"/>
              </a:ext>
            </a:extLst>
          </p:cNvPr>
          <p:cNvPicPr>
            <a:picLocks noChangeAspect="1"/>
          </p:cNvPicPr>
          <p:nvPr/>
        </p:nvPicPr>
        <p:blipFill>
          <a:blip r:embed="rId5"/>
          <a:stretch>
            <a:fillRect/>
          </a:stretch>
        </p:blipFill>
        <p:spPr>
          <a:xfrm>
            <a:off x="1752600" y="1066800"/>
            <a:ext cx="4724400" cy="4724400"/>
          </a:xfrm>
          <a:prstGeom prst="rect">
            <a:avLst/>
          </a:prstGeom>
        </p:spPr>
      </p:pic>
    </p:spTree>
    <p:extLst>
      <p:ext uri="{BB962C8B-B14F-4D97-AF65-F5344CB8AC3E}">
        <p14:creationId xmlns:p14="http://schemas.microsoft.com/office/powerpoint/2010/main" val="23800589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29BCD3-3F21-A642-82C5-7CC4129A4EA0}"/>
              </a:ext>
            </a:extLst>
          </p:cNvPr>
          <p:cNvSpPr/>
          <p:nvPr/>
        </p:nvSpPr>
        <p:spPr>
          <a:xfrm>
            <a:off x="381000" y="304800"/>
            <a:ext cx="8229600" cy="6278642"/>
          </a:xfrm>
          <a:prstGeom prst="rect">
            <a:avLst/>
          </a:prstGeom>
        </p:spPr>
        <p:txBody>
          <a:bodyPr wrap="square">
            <a:spAutoFit/>
          </a:bodyPr>
          <a:lstStyle/>
          <a:p>
            <a:r>
              <a:rPr lang="en-US" sz="7200" dirty="0">
                <a:solidFill>
                  <a:srgbClr val="FFFF99"/>
                </a:solidFill>
              </a:rPr>
              <a:t>Course Evaluation</a:t>
            </a:r>
          </a:p>
          <a:p>
            <a:endParaRPr lang="en-US" dirty="0">
              <a:solidFill>
                <a:srgbClr val="FFFF99"/>
              </a:solidFill>
            </a:endParaRPr>
          </a:p>
          <a:p>
            <a:r>
              <a:rPr lang="en-US" sz="2400" dirty="0">
                <a:solidFill>
                  <a:srgbClr val="FFFF99"/>
                </a:solidFill>
              </a:rPr>
              <a:t>This course evaluation will take 5-10 minutes to complete. Your evaluation is voluntary - you may leave some or all of the questions unanswered. All answers are confidential. No identifying information will be shared with instructors or teaching assistants, and results will not be released until after instructors have submitted final grades to the registrar.</a:t>
            </a:r>
          </a:p>
          <a:p>
            <a:endParaRPr lang="en-US" sz="2400" dirty="0">
              <a:solidFill>
                <a:srgbClr val="FFFF99"/>
              </a:solidFill>
            </a:endParaRPr>
          </a:p>
          <a:p>
            <a:r>
              <a:rPr lang="en-US" sz="2400" dirty="0">
                <a:solidFill>
                  <a:srgbClr val="FFFF99"/>
                </a:solidFill>
              </a:rPr>
              <a:t>Your evaluation of your academic experience is </a:t>
            </a:r>
            <a:r>
              <a:rPr lang="en-US" sz="2400" dirty="0"/>
              <a:t>extremely valuable</a:t>
            </a:r>
            <a:r>
              <a:rPr lang="en-US" sz="2400" dirty="0">
                <a:solidFill>
                  <a:srgbClr val="FFFF99"/>
                </a:solidFill>
              </a:rPr>
              <a:t>. Faculty take your responses seriously and use your feedback to improve their teaching, and you can view results online to help you select courses during registration.</a:t>
            </a:r>
          </a:p>
          <a:p>
            <a:endParaRPr lang="en-US" sz="2400" dirty="0">
              <a:solidFill>
                <a:srgbClr val="FFFF99"/>
              </a:solidFill>
            </a:endParaRPr>
          </a:p>
          <a:p>
            <a:r>
              <a:rPr lang="en-US" sz="2400" dirty="0">
                <a:solidFill>
                  <a:srgbClr val="FFFF99"/>
                </a:solidFill>
              </a:rPr>
              <a:t>Thank you for your participation!!</a:t>
            </a:r>
          </a:p>
        </p:txBody>
      </p:sp>
    </p:spTree>
    <p:extLst>
      <p:ext uri="{BB962C8B-B14F-4D97-AF65-F5344CB8AC3E}">
        <p14:creationId xmlns:p14="http://schemas.microsoft.com/office/powerpoint/2010/main" val="264334771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29BCD3-3F21-A642-82C5-7CC4129A4EA0}"/>
              </a:ext>
            </a:extLst>
          </p:cNvPr>
          <p:cNvSpPr/>
          <p:nvPr/>
        </p:nvSpPr>
        <p:spPr>
          <a:xfrm>
            <a:off x="381000" y="304800"/>
            <a:ext cx="8229600" cy="1477328"/>
          </a:xfrm>
          <a:prstGeom prst="rect">
            <a:avLst/>
          </a:prstGeom>
        </p:spPr>
        <p:txBody>
          <a:bodyPr wrap="square">
            <a:spAutoFit/>
          </a:bodyPr>
          <a:lstStyle/>
          <a:p>
            <a:r>
              <a:rPr lang="en-US" sz="7200" dirty="0">
                <a:solidFill>
                  <a:srgbClr val="FFFF99"/>
                </a:solidFill>
              </a:rPr>
              <a:t>Join me next year</a:t>
            </a:r>
          </a:p>
          <a:p>
            <a:endParaRPr lang="en-US" dirty="0">
              <a:solidFill>
                <a:srgbClr val="FFFF99"/>
              </a:solidFill>
            </a:endParaRPr>
          </a:p>
        </p:txBody>
      </p:sp>
      <p:pic>
        <p:nvPicPr>
          <p:cNvPr id="3" name="Picture 2">
            <a:extLst>
              <a:ext uri="{FF2B5EF4-FFF2-40B4-BE49-F238E27FC236}">
                <a16:creationId xmlns:a16="http://schemas.microsoft.com/office/drawing/2014/main" id="{0FCA961C-B55D-AC4A-BBCE-953297ECF63A}"/>
              </a:ext>
            </a:extLst>
          </p:cNvPr>
          <p:cNvPicPr>
            <a:picLocks noChangeAspect="1"/>
          </p:cNvPicPr>
          <p:nvPr/>
        </p:nvPicPr>
        <p:blipFill>
          <a:blip r:embed="rId3"/>
          <a:stretch>
            <a:fillRect/>
          </a:stretch>
        </p:blipFill>
        <p:spPr>
          <a:xfrm>
            <a:off x="228600" y="1828800"/>
            <a:ext cx="3281947" cy="4572000"/>
          </a:xfrm>
          <a:prstGeom prst="rect">
            <a:avLst/>
          </a:prstGeom>
        </p:spPr>
      </p:pic>
      <p:sp>
        <p:nvSpPr>
          <p:cNvPr id="4" name="Rectangle 3">
            <a:extLst>
              <a:ext uri="{FF2B5EF4-FFF2-40B4-BE49-F238E27FC236}">
                <a16:creationId xmlns:a16="http://schemas.microsoft.com/office/drawing/2014/main" id="{9D64D92B-0820-064F-9A2D-1A1231A24AF3}"/>
              </a:ext>
            </a:extLst>
          </p:cNvPr>
          <p:cNvSpPr/>
          <p:nvPr/>
        </p:nvSpPr>
        <p:spPr>
          <a:xfrm>
            <a:off x="3662946" y="1600200"/>
            <a:ext cx="5252453" cy="5016758"/>
          </a:xfrm>
          <a:prstGeom prst="rect">
            <a:avLst/>
          </a:prstGeom>
        </p:spPr>
        <p:txBody>
          <a:bodyPr wrap="square">
            <a:spAutoFit/>
          </a:bodyPr>
          <a:lstStyle/>
          <a:p>
            <a:r>
              <a:rPr lang="en-US" sz="3200" dirty="0">
                <a:solidFill>
                  <a:srgbClr val="FFFFFF"/>
                </a:solidFill>
              </a:rPr>
              <a:t>Fall: </a:t>
            </a:r>
            <a:r>
              <a:rPr lang="en-US" sz="3200" dirty="0">
                <a:solidFill>
                  <a:srgbClr val="FFFF99"/>
                </a:solidFill>
              </a:rPr>
              <a:t>ARCHY 369: Archaeology of Medicine</a:t>
            </a:r>
          </a:p>
          <a:p>
            <a:endParaRPr lang="en-US" sz="3200" dirty="0">
              <a:solidFill>
                <a:srgbClr val="FFFF99"/>
              </a:solidFill>
            </a:endParaRPr>
          </a:p>
          <a:p>
            <a:r>
              <a:rPr lang="en-US" sz="3200" dirty="0">
                <a:solidFill>
                  <a:srgbClr val="FFFFFF"/>
                </a:solidFill>
              </a:rPr>
              <a:t>Winter: </a:t>
            </a:r>
            <a:r>
              <a:rPr lang="en-US" sz="3200" dirty="0">
                <a:solidFill>
                  <a:srgbClr val="FFFF99"/>
                </a:solidFill>
              </a:rPr>
              <a:t>ARCHY 208: Intro to Archaeological Data Science</a:t>
            </a:r>
          </a:p>
          <a:p>
            <a:endParaRPr lang="en-US" sz="3200" dirty="0">
              <a:solidFill>
                <a:srgbClr val="FFFF99"/>
              </a:solidFill>
            </a:endParaRPr>
          </a:p>
          <a:p>
            <a:r>
              <a:rPr lang="en-US" sz="3200" dirty="0">
                <a:solidFill>
                  <a:srgbClr val="FFFFFF"/>
                </a:solidFill>
              </a:rPr>
              <a:t>Spring: </a:t>
            </a:r>
            <a:r>
              <a:rPr lang="en-US" sz="3200" dirty="0">
                <a:solidFill>
                  <a:srgbClr val="FFFF99"/>
                </a:solidFill>
              </a:rPr>
              <a:t>ARCHY 483 &amp; 488 Lithic Technology Lab &amp; Seminar</a:t>
            </a:r>
          </a:p>
        </p:txBody>
      </p:sp>
    </p:spTree>
    <p:extLst>
      <p:ext uri="{BB962C8B-B14F-4D97-AF65-F5344CB8AC3E}">
        <p14:creationId xmlns:p14="http://schemas.microsoft.com/office/powerpoint/2010/main" val="349082745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839A36-7535-E94C-91BB-0337E021D534}"/>
              </a:ext>
            </a:extLst>
          </p:cNvPr>
          <p:cNvPicPr>
            <a:picLocks noChangeAspect="1"/>
          </p:cNvPicPr>
          <p:nvPr/>
        </p:nvPicPr>
        <p:blipFill>
          <a:blip r:embed="rId2"/>
          <a:stretch>
            <a:fillRect/>
          </a:stretch>
        </p:blipFill>
        <p:spPr>
          <a:xfrm>
            <a:off x="0" y="990600"/>
            <a:ext cx="9144000" cy="5163517"/>
          </a:xfrm>
          <a:prstGeom prst="rect">
            <a:avLst/>
          </a:prstGeom>
        </p:spPr>
      </p:pic>
      <p:sp>
        <p:nvSpPr>
          <p:cNvPr id="3" name="Rectangle 2">
            <a:extLst>
              <a:ext uri="{FF2B5EF4-FFF2-40B4-BE49-F238E27FC236}">
                <a16:creationId xmlns:a16="http://schemas.microsoft.com/office/drawing/2014/main" id="{46EF3F2F-7B0B-3A47-9026-DEBFE588A0B9}"/>
              </a:ext>
            </a:extLst>
          </p:cNvPr>
          <p:cNvSpPr/>
          <p:nvPr/>
        </p:nvSpPr>
        <p:spPr>
          <a:xfrm>
            <a:off x="152400" y="304800"/>
            <a:ext cx="8458200" cy="569387"/>
          </a:xfrm>
          <a:prstGeom prst="rect">
            <a:avLst/>
          </a:prstGeom>
        </p:spPr>
        <p:txBody>
          <a:bodyPr wrap="square">
            <a:spAutoFit/>
          </a:bodyPr>
          <a:lstStyle/>
          <a:p>
            <a:r>
              <a:rPr lang="en-US" sz="2400" dirty="0">
                <a:solidFill>
                  <a:srgbClr val="FFFF99"/>
                </a:solidFill>
              </a:rPr>
              <a:t>For more details on classes in the Anthro dept…</a:t>
            </a:r>
          </a:p>
          <a:p>
            <a:endParaRPr lang="en-US" sz="600" dirty="0">
              <a:solidFill>
                <a:srgbClr val="FFFF99"/>
              </a:solidFill>
            </a:endParaRPr>
          </a:p>
        </p:txBody>
      </p:sp>
    </p:spTree>
    <p:extLst>
      <p:ext uri="{BB962C8B-B14F-4D97-AF65-F5344CB8AC3E}">
        <p14:creationId xmlns:p14="http://schemas.microsoft.com/office/powerpoint/2010/main" val="45617537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6" descr="http://farm1.staticflickr.com/217/513482576_a3987fec3c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3179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4800" y="381000"/>
            <a:ext cx="9181531"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charset="0"/>
                <a:ea typeface="+mn-ea"/>
                <a:cs typeface="+mn-cs"/>
              </a:rPr>
              <a:t>Has human evolution stopped?</a:t>
            </a:r>
            <a:endParaRPr kumimoji="0" lang="en-AU" sz="3600" b="0" i="0" u="none" strike="noStrike" kern="1200" cap="none" spc="0" normalizeH="0" baseline="0" noProof="0" dirty="0">
              <a:ln>
                <a:noFill/>
              </a:ln>
              <a:solidFill>
                <a:srgbClr val="FFFFFF"/>
              </a:solidFill>
              <a:effectLst/>
              <a:uLnTx/>
              <a:uFillTx/>
              <a:latin typeface="Arial" charset="0"/>
              <a:ea typeface="+mn-ea"/>
              <a:cs typeface="+mn-cs"/>
            </a:endParaRPr>
          </a:p>
        </p:txBody>
      </p:sp>
    </p:spTree>
    <p:custDataLst>
      <p:tags r:id="rId1"/>
    </p:custDataLst>
    <p:extLst>
      <p:ext uri="{BB962C8B-B14F-4D97-AF65-F5344CB8AC3E}">
        <p14:creationId xmlns:p14="http://schemas.microsoft.com/office/powerpoint/2010/main" val="1818959589"/>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BULLETTYPE" val="3"/>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LABELS" val="1"/>
  <p:tag name="PARTLISTDEFAULT" val="1"/>
  <p:tag name="INCORRECTPOINTVALUE" val="0"/>
  <p:tag name="AUTOADJUSTPARTRANGE" val="True"/>
  <p:tag name="FIBNUMRESULTS" val="5"/>
  <p:tag name="PRRESPONSE2" val="9"/>
  <p:tag name="PRRESPONSE6" val="5"/>
  <p:tag name="PRRESPONSE10" val="1"/>
  <p:tag name="CSVFORMAT" val="0"/>
  <p:tag name="RESPCOUNTERFORMAT" val="0"/>
  <p:tag name="ALLOWDUPLICATES" val="False"/>
  <p:tag name="REVIEWONLY" val="False"/>
  <p:tag name="RACEANIMATIONSPEED" val="3"/>
  <p:tag name="BUBBLENAMEVISIBLE" val="True"/>
  <p:tag name="CUSTOMGRIDBACKCOLOR" val="-2830136"/>
  <p:tag name="USESCHEMECOLORS" val="True"/>
  <p:tag name="GRIDROTATIONINTERVAL" val="2"/>
  <p:tag name="INCLUDEPPT" val="True"/>
  <p:tag name="REALTIMEBACKUPPATH" val="(None)"/>
  <p:tag name="FIBDISPLAYRESULTS" val="True"/>
  <p:tag name="PRRESPONSE3" val="8"/>
  <p:tag name="PRRESPONSE8" val="3"/>
  <p:tag name="ANSWERNOWSTYLE" val="-1"/>
  <p:tag name="COUNTDOWNSECONDS" val="10"/>
  <p:tag name="AUTOADVANCE" val="False"/>
  <p:tag name="SKIPREMAININGRACESLIDES" val="True"/>
  <p:tag name="BUBBLEGROUPING" val="3"/>
  <p:tag name="CUSTOMCELLBACKCOLOR3" val="-268652"/>
  <p:tag name="AUTOSIZEGRID" val="True"/>
  <p:tag name="INCLUDENONRESPONDERS" val="False"/>
  <p:tag name="REALTIMEBACKUP" val="False"/>
  <p:tag name="FIBINCLUDEOTHER" val="True"/>
  <p:tag name="PRRESPONSE5" val="6"/>
  <p:tag name="ALWAYSOPENPOLL" val="False"/>
  <p:tag name="ANSWERNOWTEXT" val="Answer Now"/>
  <p:tag name="BACKUPSESSIONS" val="True"/>
  <p:tag name="RACEENDPOINTS" val="100"/>
  <p:tag name="DEFAULTNUMTEAMS" val="5"/>
  <p:tag name="DISPLAYDEVICENUMBER" val="True"/>
  <p:tag name="RESETCHARTS" val="True"/>
  <p:tag name="ZEROBASED" val="False"/>
  <p:tag name="PRRESPONSE1" val="10"/>
  <p:tag name="SHOWFLASHWARNING" val="True"/>
  <p:tag name="COUNTDOWNSTYLE" val="-1"/>
  <p:tag name="AUTOUPDATEALIASES" val="True"/>
  <p:tag name="BUBBLESIZEVISIBLE" val="True"/>
  <p:tag name="GRIDOPACITY" val="90"/>
  <p:tag name="ALLOWUSERFEEDBACK" val="True"/>
  <p:tag name="FIBDISPLAYKEYWORDS" val="True"/>
  <p:tag name="SHOWBARVISIBLE" val="True"/>
  <p:tag name="NUMRESPONSES" val="1"/>
  <p:tag name="MAXRESPONDERS" val="5"/>
  <p:tag name="GRIDPOSITION" val="1"/>
  <p:tag name="CHARTSCALE" val="True"/>
  <p:tag name="PRRESPONSE9" val="2"/>
  <p:tag name="CHARTVALUEFORMAT" val="0%"/>
  <p:tag name="CUSTOMCELLBACKCOLOR2" val="-13395457"/>
  <p:tag name="CORRECTPOINTVALUE" val="1"/>
  <p:tag name="USESECONDARYMONITOR" val="True"/>
  <p:tag name="PARTICIPANTSINLEADERBOARD" val="5"/>
  <p:tag name="MULTIRESPDIVISOR" val="1"/>
  <p:tag name="SAVECSVWITHSESSION" val="True"/>
  <p:tag name="DISPLAYNAME" val="True"/>
  <p:tag name="PRRESPONSE7" val="4"/>
  <p:tag name="POLLINGCYCLE" val="2"/>
  <p:tag name="STDCHART" val="1"/>
  <p:tag name="RESPTABLESTYLE" val="-1"/>
  <p:tag name="CUSTOMCELLBACKCOLOR1" val="-657956"/>
  <p:tag name="PRRESPONSE4" val="7"/>
  <p:tag name="ADVANCEDSETTINGSVIEW" val="True"/>
  <p:tag name="DELIMITERS" val="3.1"/>
  <p:tag name="TPSTANDARDS" val=""/>
  <p:tag name="LUIDIAENABLED" val="False"/>
  <p:tag name="POWERPOINTVERSION" val="14.0"/>
  <p:tag name="CHARTCOLORS" val="0"/>
  <p:tag name="CHARTCOLORINDICES" val="1,1,1,1,1,23,1,1,1,1,1,1"/>
  <p:tag name="TASKPANEKEY" val="c530fb3b-7e7d-481e-b198-4f8d7a1f47e3"/>
  <p:tag name="EXPANDSHOWBAR" val="True"/>
  <p:tag name="WASPOLLED" val="D47E6AE281154DA8A7A340212F825B30"/>
  <p:tag name="TPVERSION" val="5"/>
  <p:tag name="TPFULLVERSION" val="5.3.1.3337"/>
  <p:tag name="PPTVERSION" val="14"/>
  <p:tag name="TPOS" val="2"/>
</p:tagLst>
</file>

<file path=ppt/tags/tag10.xml><?xml version="1.0" encoding="utf-8"?>
<p:tagLst xmlns:a="http://schemas.openxmlformats.org/drawingml/2006/main" xmlns:r="http://schemas.openxmlformats.org/officeDocument/2006/relationships" xmlns:p="http://schemas.openxmlformats.org/presentationml/2006/main">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Wombat_Light">
  <a:themeElements>
    <a:clrScheme name="Wombat">
      <a:dk1>
        <a:srgbClr val="242424"/>
      </a:dk1>
      <a:lt1>
        <a:srgbClr val="F6F3E8"/>
      </a:lt1>
      <a:dk2>
        <a:srgbClr val="242424"/>
      </a:dk2>
      <a:lt2>
        <a:srgbClr val="F6F3E8"/>
      </a:lt2>
      <a:accent1>
        <a:srgbClr val="E5786D"/>
      </a:accent1>
      <a:accent2>
        <a:srgbClr val="8AC6F2"/>
      </a:accent2>
      <a:accent3>
        <a:srgbClr val="CAE682"/>
      </a:accent3>
      <a:accent4>
        <a:srgbClr val="F6F3E8"/>
      </a:accent4>
      <a:accent5>
        <a:srgbClr val="F6F3E8"/>
      </a:accent5>
      <a:accent6>
        <a:srgbClr val="F6F3E8"/>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0000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Wombat_Light">
  <a:themeElements>
    <a:clrScheme name="Wombat">
      <a:dk1>
        <a:srgbClr val="242424"/>
      </a:dk1>
      <a:lt1>
        <a:srgbClr val="F6F3E8"/>
      </a:lt1>
      <a:dk2>
        <a:srgbClr val="242424"/>
      </a:dk2>
      <a:lt2>
        <a:srgbClr val="F6F3E8"/>
      </a:lt2>
      <a:accent1>
        <a:srgbClr val="E5786D"/>
      </a:accent1>
      <a:accent2>
        <a:srgbClr val="8AC6F2"/>
      </a:accent2>
      <a:accent3>
        <a:srgbClr val="CAE682"/>
      </a:accent3>
      <a:accent4>
        <a:srgbClr val="F6F3E8"/>
      </a:accent4>
      <a:accent5>
        <a:srgbClr val="F6F3E8"/>
      </a:accent5>
      <a:accent6>
        <a:srgbClr val="F6F3E8"/>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0000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0000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Wombat_Light</Template>
  <TotalTime>8532</TotalTime>
  <Words>1109</Words>
  <Application>Microsoft Macintosh PowerPoint</Application>
  <PresentationFormat>On-screen Show (4:3)</PresentationFormat>
  <Paragraphs>164</Paragraphs>
  <Slides>47</Slides>
  <Notes>28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47</vt:i4>
      </vt:variant>
    </vt:vector>
  </HeadingPairs>
  <TitlesOfParts>
    <vt:vector size="56" baseType="lpstr">
      <vt:lpstr>Arial</vt:lpstr>
      <vt:lpstr>Helvetica LT Light</vt:lpstr>
      <vt:lpstr>Rockwell Extra Bold</vt:lpstr>
      <vt:lpstr>Times New Roman</vt:lpstr>
      <vt:lpstr>Ubuntu</vt:lpstr>
      <vt:lpstr>Wingdings</vt:lpstr>
      <vt:lpstr>Wombat_Light</vt:lpstr>
      <vt:lpstr>1_Wombat_Light</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Fewer older fathers?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BM</dc:creator>
  <cp:lastModifiedBy>Ben Marwick</cp:lastModifiedBy>
  <cp:revision>1084</cp:revision>
  <cp:lastPrinted>2012-05-10T18:45:34Z</cp:lastPrinted>
  <dcterms:created xsi:type="dcterms:W3CDTF">1601-01-01T00:00:00Z</dcterms:created>
  <dcterms:modified xsi:type="dcterms:W3CDTF">2020-03-09T18:23:17Z</dcterms:modified>
</cp:coreProperties>
</file>