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81" r:id="rId3"/>
    <p:sldId id="280" r:id="rId4"/>
    <p:sldId id="289" r:id="rId5"/>
    <p:sldId id="278" r:id="rId6"/>
    <p:sldId id="282" r:id="rId7"/>
    <p:sldId id="283" r:id="rId8"/>
    <p:sldId id="284" r:id="rId9"/>
    <p:sldId id="290" r:id="rId10"/>
    <p:sldId id="286" r:id="rId11"/>
    <p:sldId id="285" r:id="rId12"/>
    <p:sldId id="287" r:id="rId13"/>
    <p:sldId id="28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09" autoAdjust="0"/>
  </p:normalViewPr>
  <p:slideViewPr>
    <p:cSldViewPr>
      <p:cViewPr varScale="1">
        <p:scale>
          <a:sx n="109" d="100"/>
          <a:sy n="109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DE7B2B-0222-4FF4-B34E-A5037386BB8D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46B6BF-8A93-409D-AF0C-F0645EBDF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D977-4C1A-41B2-BE19-A15D848698E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L5A4D0G4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nM8E-2Uy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6388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Law’s words construct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law’s language is indeterminate, contested, unequally accessible, exclusionary</a:t>
            </a:r>
          </a:p>
          <a:p>
            <a:pPr marL="914400" lvl="1" indent="-457200" algn="l"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“myths” of law  are contradictory – both                   encourage &amp; discourage rights claiming, unequally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Enable us as actors, constrain us as subjects 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Flawed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failed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 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legal community where rights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 are     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respected and enacted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6093"/>
            <a:ext cx="1774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25733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77836"/>
            <a:ext cx="3246120" cy="24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7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60959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467600" cy="57150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 is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reasonable or excessive, both in individual cases and in aggregate?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62308"/>
            <a:ext cx="80772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Cover too comfortable w/ the “necessity” and 	 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ubiquity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law’s violence?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Historical context of Cover – 1980s mass 		   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incarceration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“wars” on crime and 		   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abroad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accelerating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punitiveness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ii) Is the US a highly punitive society? If so, why?</a:t>
            </a:r>
          </a:p>
          <a:p>
            <a:pPr lvl="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legitimate objects/subjects of violence?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Disproportionately poor people of color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ii. History of criminalizing race as “status crime”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Racial profiling is normal practice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iii. The “ghosts of slavery” haunt America still…(?)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McCann: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 is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measured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Law’s words = reasoned, principled justification 		for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ii)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Process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exists to contest/review official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violence for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lawful justification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iii) Lawfulness relies on “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violence” – 		the least violence necessary to achieve end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Substantive as well as procedural constraints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iv) Law is most powerful when words need no 		violence to back them up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v)  Excessive official violence undermines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		law’s words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Legal officials can/do act unlawfully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63454-A3B4-E24F-86FB-5CC69E785705}"/>
              </a:ext>
            </a:extLst>
          </p:cNvPr>
          <p:cNvSpPr txBox="1"/>
          <p:nvPr/>
        </p:nvSpPr>
        <p:spPr>
          <a:xfrm>
            <a:off x="-1387366" y="166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65D54-8645-7042-9D6A-E123D3401001}"/>
              </a:ext>
            </a:extLst>
          </p:cNvPr>
          <p:cNvSpPr txBox="1"/>
          <p:nvPr/>
        </p:nvSpPr>
        <p:spPr>
          <a:xfrm>
            <a:off x="-2197916" y="1308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Hannah Arendt: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"Violence can be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justifiable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it never will be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Its justification loses in plausibility the farther its intended end recedes into the future. No one questions the use of violence in self-defense, because the danger is not only clear but also present, and the end justifying the means is immediate".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(necessary force) vs.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(relationship of trust) 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Cover: Violence “kills” the meaning of words.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words justify violence if violence kills words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**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109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696200" cy="556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challenges for remedying excessive violence of		 law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Legality privileges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substantive 			justice &amp; fairness (impact ignored)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Few standards for proper amount of violence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Legality focuses on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fairness, masking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institutionalized/systemic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dimensions of 			violence (profiling; punishment)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Obstacles to challenging legal abuse: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rights	 		mobilization to tame and remedy excessive 		violence limited by deficient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resource 			capacity of those subjected to violence (as 			individuals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as groups)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63454-A3B4-E24F-86FB-5CC69E785705}"/>
              </a:ext>
            </a:extLst>
          </p:cNvPr>
          <p:cNvSpPr txBox="1"/>
          <p:nvPr/>
        </p:nvSpPr>
        <p:spPr>
          <a:xfrm>
            <a:off x="-1387366" y="166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65D54-8645-7042-9D6A-E123D3401001}"/>
              </a:ext>
            </a:extLst>
          </p:cNvPr>
          <p:cNvSpPr txBox="1"/>
          <p:nvPr/>
        </p:nvSpPr>
        <p:spPr>
          <a:xfrm>
            <a:off x="-2197916" y="1308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467600" cy="5410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Cover offers theoretical challenge and 	framework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“Legal interpretation takes place in a field of 	pain and death.”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Law aspires to contain, deter, &amp; remedy violence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But law’s power relies on violence -   		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(words) and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constraints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Hobbes: legal state violence creates order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5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</p:spTree>
    <p:extLst>
      <p:ext uri="{BB962C8B-B14F-4D97-AF65-F5344CB8AC3E}">
        <p14:creationId xmlns:p14="http://schemas.microsoft.com/office/powerpoint/2010/main" val="29142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467600" cy="5410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Thomas Hobbes’s modern legal state,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Leviathan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1651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"There is no power on earth to be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compared to him.” Job 41:24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64" y="2819400"/>
            <a:ext cx="4608976" cy="366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6984"/>
            <a:ext cx="3857273" cy="48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467600" cy="54102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Law affirms/denies, creates/destroys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Merry: claiming rights may deter/punish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violence     		against women by imposing legal violence 		on male abusers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Citizen compliance with law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due to the 		     	 power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words…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the threat/application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of  force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Max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Weber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legal state has monopoly on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But law also disciplines, limits violence of state 	      legal officials (Capt. Vere in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Billy Budd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https://www.youtube.com/watch?v=L6nM8E-2Uyc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5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</p:spTree>
    <p:extLst>
      <p:ext uri="{BB962C8B-B14F-4D97-AF65-F5344CB8AC3E}">
        <p14:creationId xmlns:p14="http://schemas.microsoft.com/office/powerpoint/2010/main" val="36322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4815"/>
            <a:ext cx="7772400" cy="10668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Melville: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Billy Budd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1616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At Arms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must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the law, sir, or give up the right and privilege of service. It is only within that law that we may use our discretions of our rank……I am what I am, sir. And what the world has made me.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 Vere: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world?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demands that behind every peacemaker there be the gun, the gallows, the jail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you think it will always be so?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At Arms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no reason not to, sir.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 Vere: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remember, Mr.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even the man who wields the whip cannot defy the code we must obey and not be broken by it.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will be all.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At Arms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Claggert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Aye, sir. With your permission, sir, is it still to be ten lashes?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38" y="15240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Cover: Law’s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“mask”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law’s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Focus on formal legal arguments/words diverts 	        from material, painful outcomes (words 	        abstract from the “real,” trial vs punishment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Legal abstractions forget real people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Fragmented “institutionalization” of law in 	        practice separates words and violent deeds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Law’s focus on procedural limits to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arbitrary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violence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distracts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routinized 	        violence (e.g., mass incarceration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law permits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illiberal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practices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practices/rituals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 “forgetting” of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symbolic and physical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4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Focus on criminal justice – where physical and 	psychological violence are most evident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Park Five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social &amp; police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enforce law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but….limited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law?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 fight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 w/ legal force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Violence in the street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Coercion in the station house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Punishment – torture, prison, solitary 			confinement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Death Penalty -- the ultimate violence </a:t>
            </a:r>
          </a:p>
        </p:txBody>
      </p:sp>
    </p:spTree>
    <p:extLst>
      <p:ext uri="{BB962C8B-B14F-4D97-AF65-F5344CB8AC3E}">
        <p14:creationId xmlns:p14="http://schemas.microsoft.com/office/powerpoint/2010/main" val="7469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5.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and beyond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law’s violence differ from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	violence it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supposed to deter, contain,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remedy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What makes law’s violence “better”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more 			acceptable than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violence?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Law’s violence should be more rational, measured,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constructive of community….but is it?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Does procedure really tame legal violence?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12" y="2743200"/>
            <a:ext cx="261146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98152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Cover never defines “violence”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Violence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the use of physical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cause injury,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damage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death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swift, intense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violence of  storm.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rough or injurious physical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action, or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treatment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unjust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unwarranted exertion of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power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against rights or laws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take over a  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by violence.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So is “legal violence” inherently legitimate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or just? We need critical standards…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23542</TotalTime>
  <Words>445</Words>
  <Application>Microsoft Office PowerPoint</Application>
  <PresentationFormat>On-screen Show (4:3)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Melville: Billy Budd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Scheingold, Politics of Rights (#2)</dc:title>
  <dc:creator>Michael McCann</dc:creator>
  <cp:lastModifiedBy>Michael </cp:lastModifiedBy>
  <cp:revision>256</cp:revision>
  <cp:lastPrinted>2019-05-01T16:59:44Z</cp:lastPrinted>
  <dcterms:created xsi:type="dcterms:W3CDTF">2014-04-16T01:04:14Z</dcterms:created>
  <dcterms:modified xsi:type="dcterms:W3CDTF">2020-05-04T15:51:11Z</dcterms:modified>
</cp:coreProperties>
</file>