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6" r:id="rId2"/>
    <p:sldId id="270" r:id="rId3"/>
    <p:sldId id="257" r:id="rId4"/>
    <p:sldId id="258" r:id="rId5"/>
    <p:sldId id="260" r:id="rId6"/>
    <p:sldId id="262" r:id="rId7"/>
    <p:sldId id="259" r:id="rId8"/>
    <p:sldId id="261" r:id="rId9"/>
    <p:sldId id="263" r:id="rId10"/>
    <p:sldId id="271" r:id="rId11"/>
    <p:sldId id="269" r:id="rId12"/>
    <p:sldId id="265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04" autoAdjust="0"/>
  </p:normalViewPr>
  <p:slideViewPr>
    <p:cSldViewPr>
      <p:cViewPr varScale="1">
        <p:scale>
          <a:sx n="115" d="100"/>
          <a:sy n="115" d="100"/>
        </p:scale>
        <p:origin x="85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132EA-6C2A-467E-9674-F304B4CA1FE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B1702-D382-4DE2-998C-8DD49B856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9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B1702-D382-4DE2-998C-8DD49B8561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25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0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50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0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2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32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0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68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86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4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8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0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BD977-4C1A-41B2-BE19-A15D848698E6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3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hyperlink" Target="https://www.google.com/search?q=ferguson+protests+2014&amp;biw=1920&amp;bih=928&amp;tbm=isch&amp;tbo=u&amp;source=univ&amp;sa=X&amp;ved=0ahUKEwirrOau37TOAhWEKWMKHeBkCx0QsAQIV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rodneykingvideo.com.ar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tpAZObNZfI" TargetMode="External"/><Relationship Id="rId2" Type="http://schemas.openxmlformats.org/officeDocument/2006/relationships/hyperlink" Target="https://www.youtube.com/watch?v=kqH5KrKaw7Q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P4r1o5WE-Go" TargetMode="External"/><Relationship Id="rId5" Type="http://schemas.openxmlformats.org/officeDocument/2006/relationships/hyperlink" Target="http://www.youtube.com/watch?v=DaDP8YLCKj4&amp;feature=related" TargetMode="External"/><Relationship Id="rId4" Type="http://schemas.openxmlformats.org/officeDocument/2006/relationships/hyperlink" Target="http://www.youtube.com/watch?v=uHjpOsGYxMo&amp;feature=fvwre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hyperlink" Target="https://www.youtube.com/watch?v=aQMqWAiWPM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hyperlink" Target="https://www.youtube.com/watch?v=X8rAX3up5Z8" TargetMode="External"/><Relationship Id="rId7" Type="http://schemas.openxmlformats.org/officeDocument/2006/relationships/hyperlink" Target="https://www.google.com/search?q=ferguson+protests+2014&amp;biw=1920&amp;bih=928&amp;tbm=isch&amp;tbo=u&amp;source=univ&amp;sa=X&amp;ved=0ahUKEwirrOau37TOAhWEKWMKHeBkCx0QsAQIVA" TargetMode="External"/><Relationship Id="rId2" Type="http://schemas.openxmlformats.org/officeDocument/2006/relationships/hyperlink" Target="https://www.nytimes.com/interactive/2017/08/19/us/police-videos-race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y9t1N2wRvjc" TargetMode="External"/><Relationship Id="rId5" Type="http://schemas.openxmlformats.org/officeDocument/2006/relationships/hyperlink" Target="https://www.youtube.com/watch?v=c6UzGIxQ_Qg" TargetMode="External"/><Relationship Id="rId4" Type="http://schemas.openxmlformats.org/officeDocument/2006/relationships/hyperlink" Target="https://www.youtube.com/watch?v=7rfVjh5RtVY" TargetMode="External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The Police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143768"/>
            <a:ext cx="7086600" cy="5638031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Cover: “Legal interpretation takes place 		on a field of pain and death…..” 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l"/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/>
              <a:t>	</a:t>
            </a:r>
          </a:p>
          <a:p>
            <a:endParaRPr lang="en-US" dirty="0"/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685858"/>
            <a:ext cx="2621507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87" y="2685858"/>
            <a:ext cx="2867025" cy="1590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700667"/>
            <a:ext cx="3200400" cy="16842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296386" y="-3428991"/>
            <a:ext cx="2060734" cy="1159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7737" y="4809171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1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on Black Bodies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7666" y="11430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lvl="0" algn="l"/>
            <a:r>
              <a:rPr lang="en-US" sz="24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Signs </a:t>
            </a:r>
            <a:r>
              <a:rPr lang="en-US" sz="2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and Symbols of </a:t>
            </a:r>
            <a:r>
              <a:rPr lang="en-US" sz="24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Distrust</a:t>
            </a:r>
            <a:endParaRPr lang="en-US" sz="24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lvl="0" algn="l"/>
            <a:endParaRPr lang="en-US" sz="2400" u="sng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lvl="0" algn="l"/>
            <a:endParaRPr lang="en-US" sz="24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66" y="1685925"/>
            <a:ext cx="2619375" cy="1743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506" y="1947862"/>
            <a:ext cx="260985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485024"/>
            <a:ext cx="2857500" cy="16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8194" y="1143000"/>
            <a:ext cx="2619375" cy="1743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914" y="5141248"/>
            <a:ext cx="2619375" cy="1743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4667" y="4060507"/>
            <a:ext cx="2619375" cy="1743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5729" y="3162903"/>
            <a:ext cx="2600325" cy="1762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5822" y="5101847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3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Street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1430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PRINCIPLES OF LEGAL POLICING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 requires the exercise of violence,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excessive violence makes law illegal and ineffective. </a:t>
            </a:r>
          </a:p>
          <a:p>
            <a:pPr algn="l"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Violence can be justified (legitimated) by persuasive legal accounting of danger to self &amp; others, but violence also undermines the capacity for words to have meaning. (Cover)</a:t>
            </a:r>
          </a:p>
          <a:p>
            <a:pPr algn="l"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Policing requires trust of the community, produced by the subordination of force to words –  justice </a:t>
            </a:r>
            <a:r>
              <a:rPr lang="en-US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rules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violence.</a:t>
            </a:r>
          </a:p>
          <a:p>
            <a:pPr algn="l"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HENCE…Good law enforcement requires judgment, justification, economy of violence -- as does the reasoning of a good judge. A demanding ideal to build </a:t>
            </a:r>
            <a:r>
              <a:rPr lang="en-US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of trust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Cops must be “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streetcorner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politicians” (Muir)  </a:t>
            </a:r>
            <a:r>
              <a:rPr lang="en-US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Paradoxes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68593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Station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1430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 Police Interrogation (in station) 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Less visible &gt; potential for abuse 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Brown v. Mississippi (1936)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Central Park Five (1989)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Abner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Louima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(NY 1999)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Accusatorial logic of process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l"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78" y="1905000"/>
            <a:ext cx="1615580" cy="2469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089" y="3998728"/>
            <a:ext cx="3097036" cy="2859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264831"/>
            <a:ext cx="2237426" cy="2042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035" y="3788794"/>
            <a:ext cx="1274174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3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1430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lvl="0" algn="l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 Problem w/ confessions?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How voluntary? Whom to believe?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Physical vs. Psychological coercion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Central Park Five: manipulated teens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11391"/>
            <a:ext cx="2712955" cy="1688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942" y="1099761"/>
            <a:ext cx="2615411" cy="1743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988" y="1219082"/>
            <a:ext cx="262150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The Police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143768"/>
            <a:ext cx="8077200" cy="5638031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en-US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1.The Thin Blue Li</a:t>
            </a:r>
            <a:r>
              <a:rPr lang="en-US" sz="7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5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challenge for police……</a:t>
            </a: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Police must exercise </a:t>
            </a:r>
            <a:r>
              <a:rPr lang="en-US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coercion/violence 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enforce law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Police violence must be </a:t>
            </a:r>
            <a:r>
              <a:rPr lang="en-US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constrained.  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Least necessary to 	serve legitimate ends (economy of violence)?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Justifiable claim of defense of self/others?  Context matters.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process exists to demand legitimate reasons?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law’s violence “better” than illegal violence in society?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law’s words fail to limit violence 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loss of trust, more 	violence, more failed words.</a:t>
            </a:r>
            <a:r>
              <a:rPr lang="en-US" sz="5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..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less </a:t>
            </a:r>
            <a:r>
              <a:rPr lang="en-US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police </a:t>
            </a:r>
            <a:r>
              <a:rPr lang="en-US" sz="6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power</a:t>
            </a:r>
            <a:endParaRPr lang="en-US" sz="6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l"/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/>
              <a:t>	</a:t>
            </a:r>
          </a:p>
          <a:p>
            <a:endParaRPr lang="en-US" dirty="0"/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893" y="1066800"/>
            <a:ext cx="3352800" cy="187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42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Street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219200"/>
            <a:ext cx="7162800" cy="533400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Police Brutality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Rodney King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Above the law? (Excessive? Brutal?)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Context-specific factors…matter?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C) Paradox of Extortionate Transactions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(Muir)	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3276600"/>
            <a:ext cx="190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210" y="4093029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71" y="4254954"/>
            <a:ext cx="15240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94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Street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219200"/>
            <a:ext cx="7162800" cy="533400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D. Standards -- Defense of self/others?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Police effectiveness?  Morality? Trust?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38" y="2073886"/>
            <a:ext cx="190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02536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40610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462" y="4596667"/>
            <a:ext cx="22098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85" y="5016133"/>
            <a:ext cx="25908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931386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9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Street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00200"/>
            <a:ext cx="7696200" cy="5105400"/>
          </a:xfrm>
          <a:ln>
            <a:noFill/>
          </a:ln>
        </p:spPr>
        <p:txBody>
          <a:bodyPr>
            <a:norm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Cycles of mistrust difficult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to break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Police abuse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lose trust,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legitimacy (power)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4114800"/>
            <a:ext cx="24098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70" y="3962400"/>
            <a:ext cx="6096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818" y="1371600"/>
            <a:ext cx="4084320" cy="229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22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Street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143000"/>
            <a:ext cx="7162800" cy="5334000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Forms of routine police violence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Alabama car chase and beating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Albuquerque border incident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West Palm Beach video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Police yelling serious threats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Seattle jay walker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Excessive police force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lose power in 	community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1"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Seattle Police – investigation, charges by DOJ,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public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5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261" y="255271"/>
            <a:ext cx="7772400" cy="914399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Racial Politics in the Street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295400"/>
            <a:ext cx="7162800" cy="533400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4. History of racial vigilantism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Race is at center of concerns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        about police violence today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71" y="4949825"/>
            <a:ext cx="23050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832" y="990600"/>
            <a:ext cx="2646331" cy="224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" y="2819400"/>
            <a:ext cx="2852737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90" y="2819399"/>
            <a:ext cx="2852737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3327400"/>
            <a:ext cx="2878137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22" y="4880611"/>
            <a:ext cx="2029968" cy="116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4509721"/>
            <a:ext cx="19240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5084836"/>
            <a:ext cx="26574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5" y="1128165"/>
            <a:ext cx="2204085" cy="164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9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Street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155" y="990600"/>
            <a:ext cx="7162800" cy="51816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How common (racial divide in opinion)?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Amadou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Diallo (1999)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https://www.youtube.com/watch?v=aQMqWAiWPMs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Harold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McCord (2004)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John T.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Williams (2010)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617" y="1581150"/>
            <a:ext cx="1371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2362200"/>
            <a:ext cx="160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477" y="4394808"/>
            <a:ext cx="2514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43399"/>
            <a:ext cx="1388555" cy="180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99" y="4000500"/>
            <a:ext cx="18764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3810000"/>
            <a:ext cx="17430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56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on Black Bodies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7666" y="11430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Recent Episodes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Michael Brown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(2014, Ferguson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l"/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Ricardo 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Diaz-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Zeferino</a:t>
            </a:r>
            <a:endParaRPr lang="en-US" sz="2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 Garner                   </a:t>
            </a:r>
          </a:p>
          <a:p>
            <a:pPr lvl="0" algn="l"/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Tamir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Rice</a:t>
            </a:r>
            <a:endParaRPr lang="en-US" sz="2400" b="1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Antonio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Zambrano-Montes</a:t>
            </a:r>
          </a:p>
          <a:p>
            <a:pPr lvl="0" algn="l"/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Walter Scott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Freddie Gray,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Sandra Bland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Samuel Dubose, Laquan McDonald, 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Alton Sterling,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Philando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Castile, Paul O’Neal</a:t>
            </a:r>
          </a:p>
          <a:p>
            <a:pPr lvl="0" algn="l"/>
            <a:endParaRPr lang="en-US" sz="24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en-US" sz="2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Signs and Symbols of </a:t>
            </a:r>
            <a:r>
              <a:rPr lang="en-US" sz="24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Distrust</a:t>
            </a:r>
            <a:endParaRPr lang="en-US" sz="24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066" y="4191000"/>
            <a:ext cx="2590800" cy="1943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71600"/>
            <a:ext cx="4109657" cy="228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9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21730</TotalTime>
  <Words>312</Words>
  <Application>Microsoft Office PowerPoint</Application>
  <PresentationFormat>On-screen Show (4:3)</PresentationFormat>
  <Paragraphs>122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Wingdings</vt:lpstr>
      <vt:lpstr>Office Theme</vt:lpstr>
      <vt:lpstr>Law’s Violence: The Police</vt:lpstr>
      <vt:lpstr>Law’s Violence: The Police</vt:lpstr>
      <vt:lpstr>Law’s Violence: Police in the Street</vt:lpstr>
      <vt:lpstr>Law’s Violence: Police in the Street</vt:lpstr>
      <vt:lpstr>Law’s Violence: Police in the Street</vt:lpstr>
      <vt:lpstr>Law’s Violence: Police in the Street</vt:lpstr>
      <vt:lpstr>Law’s Violence: Racial Politics in the Street</vt:lpstr>
      <vt:lpstr>Law’s Violence: Police in the Street</vt:lpstr>
      <vt:lpstr>Law’s Violence: Police on Black Bodies</vt:lpstr>
      <vt:lpstr>Law’s Violence: Police on Black Bodies</vt:lpstr>
      <vt:lpstr>Law’s Violence: Police in the Street</vt:lpstr>
      <vt:lpstr>Law’s Violence: Police in the Station</vt:lpstr>
      <vt:lpstr>Law’s Violence: Police in the Station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Scheingold, Politics of Rights (#2)</dc:title>
  <dc:creator>Michael McCann</dc:creator>
  <cp:lastModifiedBy>Michael </cp:lastModifiedBy>
  <cp:revision>125</cp:revision>
  <dcterms:created xsi:type="dcterms:W3CDTF">2014-04-06T23:40:37Z</dcterms:created>
  <dcterms:modified xsi:type="dcterms:W3CDTF">2020-05-06T15:09:16Z</dcterms:modified>
</cp:coreProperties>
</file>