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6" r:id="rId2"/>
    <p:sldId id="270" r:id="rId3"/>
    <p:sldId id="258" r:id="rId4"/>
    <p:sldId id="279" r:id="rId5"/>
    <p:sldId id="265" r:id="rId6"/>
    <p:sldId id="267" r:id="rId7"/>
    <p:sldId id="273" r:id="rId8"/>
    <p:sldId id="275" r:id="rId9"/>
    <p:sldId id="276" r:id="rId10"/>
    <p:sldId id="280" r:id="rId11"/>
    <p:sldId id="28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88" autoAdjust="0"/>
    <p:restoredTop sz="94689"/>
  </p:normalViewPr>
  <p:slideViewPr>
    <p:cSldViewPr>
      <p:cViewPr varScale="1">
        <p:scale>
          <a:sx n="109" d="100"/>
          <a:sy n="109" d="100"/>
        </p:scale>
        <p:origin x="1068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975B1-8E45-46A4-A279-204ECED14B7D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E1905-EBE4-479C-A375-3650DFE18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47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Kevin Richardson,</a:t>
            </a:r>
            <a:r>
              <a:rPr lang="en-US" baseline="0" dirty="0" smtClean="0"/>
              <a:t> Antron McCray, Raymond Santana, Korey Wise, </a:t>
            </a:r>
            <a:r>
              <a:rPr lang="en-US" baseline="0" dirty="0" err="1" smtClean="0"/>
              <a:t>Yusef</a:t>
            </a:r>
            <a:r>
              <a:rPr lang="en-US" baseline="0" dirty="0" smtClean="0"/>
              <a:t> Salaam at Innocence Project event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E1905-EBE4-479C-A375-3650DFE187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75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0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5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2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32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0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6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86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4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8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0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BD977-4C1A-41B2-BE19-A15D848698E6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12187-0CC4-4166-A146-7CF65A4D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3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ZLd0PbtA50" TargetMode="External"/><Relationship Id="rId2" Type="http://schemas.openxmlformats.org/officeDocument/2006/relationships/hyperlink" Target="http://people.howstuffworks.com/police-interrogation2.htm/printable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www.cbsnews.com/news/marty-tankleffs-fight-for-the-truth/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://www.youtube.com/watch?v=WkLHXKHb1Vc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hyperlink" Target="http://www.pbs.org/wgbh/pages/frontline/shows/burden/profiles/" TargetMode="External"/><Relationship Id="rId4" Type="http://schemas.openxmlformats.org/officeDocument/2006/relationships/hyperlink" Target="http://www.cbsnews.com/news/chicago-the-false-confession-capital/" TargetMode="Externa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The Police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143768"/>
            <a:ext cx="7086600" cy="5638031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Cover: “Legal interpretation takes place 		on a field of pain and death…..” 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l"/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/>
              <a:t>	</a:t>
            </a:r>
          </a:p>
          <a:p>
            <a:endParaRPr lang="en-US" dirty="0"/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85858"/>
            <a:ext cx="2621507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2685858"/>
            <a:ext cx="2867025" cy="159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700667"/>
            <a:ext cx="3200400" cy="1684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96386" y="-3428991"/>
            <a:ext cx="2060734" cy="1159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7737" y="4809171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1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14399"/>
          </a:xfrm>
        </p:spPr>
        <p:txBody>
          <a:bodyPr>
            <a:norm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"/>
            <a:ext cx="7589520" cy="6248400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All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That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Rare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More 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Frequent 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Are the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Routine 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“Normal” 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Over-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Convictions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975" y="2590800"/>
            <a:ext cx="4857767" cy="4113146"/>
          </a:xfrm>
          <a:prstGeom prst="rect">
            <a:avLst/>
          </a:prstGeom>
        </p:spPr>
      </p:pic>
      <p:pic>
        <p:nvPicPr>
          <p:cNvPr id="1026" name="Picture 2" descr="Screen Shot 2019-09-17 at 11.42.31 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4751993" cy="216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0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Central Park Five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7589520" cy="4953000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15" y="1219200"/>
            <a:ext cx="7467600" cy="45381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ktiv-grotesk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7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The Police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143768"/>
            <a:ext cx="8077200" cy="5638031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en-US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1.The Thin Blue Li</a:t>
            </a:r>
            <a:r>
              <a:rPr lang="en-US" sz="7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7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5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challenge for police……</a:t>
            </a: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 must exercise violence to enforce law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Lawful police 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violence must be limited. Least necessary to 	serve legitimate ends (economy of violence)?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Justifiable claim of defense of self/others?  Context matters.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process exists to demand legitimate </a:t>
            </a:r>
            <a:r>
              <a:rPr lang="en-US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reasons (?)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law’s violence “better” than illegal violence in society?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law’s words fail to limit violence 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loss of trust, more 	violence, more failed words.</a:t>
            </a:r>
            <a:r>
              <a:rPr lang="en-US" sz="5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..less </a:t>
            </a:r>
            <a:r>
              <a:rPr lang="en-US" sz="5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power</a:t>
            </a:r>
            <a:endParaRPr lang="en-US" sz="51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l"/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/>
              <a:t>	</a:t>
            </a:r>
          </a:p>
          <a:p>
            <a:endParaRPr lang="en-US" dirty="0"/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93" y="1066800"/>
            <a:ext cx="3352800" cy="187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4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Street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219200"/>
            <a:ext cx="7162800" cy="53340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85" y="1417044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272145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821473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94042"/>
            <a:ext cx="22098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43" y="4648200"/>
            <a:ext cx="25908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8136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9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0667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Above the Law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90600"/>
            <a:ext cx="7772400" cy="5715000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1.The Thin Blue Li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</a:p>
          <a:p>
            <a:pPr lvl="0" algn="l"/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side are the police on in Central Park 5 case?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panic about crime, violence</a:t>
            </a:r>
          </a:p>
          <a:p>
            <a:pPr lvl="0" algn="l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Racial/class divide in NYC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Crime was horrific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symbolized public fears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 under pressure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arrested, constructed story &amp; timeline, </a:t>
            </a:r>
            <a:r>
              <a:rPr lang="en-US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held to it</a:t>
            </a:r>
          </a:p>
          <a:p>
            <a:pPr lvl="0" algn="l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Evidence – confessions (coerced), no DNA, stories conflicted</a:t>
            </a:r>
          </a:p>
          <a:p>
            <a:pPr lvl="0" algn="l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Prosecutors (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Farstein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)– ambitious, proceeded despite evidence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Suspects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teens did not understand, scared, no criminal backgrounds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Victim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Trisha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Meili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was “golden girl,” essence of “</a:t>
            </a: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innocence” 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feeding frenzy of trying suspects in print, public opinion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Trump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 ads, “Hate is what we need,” “they should suffer…death”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protests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black citizens divided, focused on lack of evidence</a:t>
            </a: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Poor legal representation 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….Why did young men confess?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Suspects wrongly convicted, served 7-13 years. “Lives lost, taken”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712" y="874672"/>
            <a:ext cx="2127688" cy="1182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762000"/>
            <a:ext cx="2944623" cy="1908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884" y="4365442"/>
            <a:ext cx="1720116" cy="242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6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Station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143000"/>
            <a:ext cx="7543800" cy="5334000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Interrogation (in station) </a:t>
            </a:r>
          </a:p>
          <a:p>
            <a:pPr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Accusatorial logic of process – 5</a:t>
            </a:r>
            <a:r>
              <a:rPr lang="en-US" sz="2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Amendment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Less visible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 &gt;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for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“3</a:t>
            </a:r>
            <a:r>
              <a:rPr lang="en-US" sz="24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degree” abuse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 v. Mississippi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(1936)</a:t>
            </a:r>
          </a:p>
          <a:p>
            <a:pPr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Abner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Louima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(NY 1999)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 Five (1989)</a:t>
            </a: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psychological coercion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22" y="2438400"/>
            <a:ext cx="1615580" cy="2469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361" y="4302634"/>
            <a:ext cx="2811666" cy="2595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005" y="4676802"/>
            <a:ext cx="2023948" cy="18474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626" y="2514600"/>
            <a:ext cx="1274174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3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8381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Violence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Police in the Station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143000"/>
            <a:ext cx="7162800" cy="5486400"/>
          </a:xfrm>
          <a:ln>
            <a:noFill/>
          </a:ln>
        </p:spPr>
        <p:txBody>
          <a:bodyPr>
            <a:noAutofit/>
          </a:bodyPr>
          <a:lstStyle/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 algn="l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95" y="1033549"/>
            <a:ext cx="7163421" cy="547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>
            <a:alpha val="976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914400"/>
            <a:ext cx="7162800" cy="5486400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F. Historical impact of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Miranda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police 			resisted, then professionalized, increasing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effectiveness and prosecution rates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Irony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Miranda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increased prosecutions, 			institutionalized plea bargaining, 			and legitimated outcomes by 				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appearance of due process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G. But did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Miranda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end manipulation, deception, 		trickery?  How “voluntary”?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      	Most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(80%) suspects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waive rights and 			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incriminate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selves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Interrogation as “confidence game” </a:t>
            </a:r>
          </a:p>
          <a:p>
            <a:pPr algn="l"/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Guilt, not innocence, is </a:t>
            </a:r>
            <a:r>
              <a:rPr lang="en-US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presumed. 			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Innocent people most vulnerable…..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3163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3920" y="914400"/>
            <a:ext cx="7726680" cy="5943600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H. Police skilled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(Reid) at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deception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How police interrogation works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  <a:hlinkClick r:id="rId3"/>
              </a:rPr>
              <a:t>Ricky Joiner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I.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Kassim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Central Park Jogger case of 			confessions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Police profile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presume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guilt “the story”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ii. Innocents are naive, waive rights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iii. Claims of innocence “trigger” 				aggressive response, disbelief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iv. Police deception, manipulation can 			compel false confessions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v. False confessions difficult to discern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Most vulnerable are young, mentally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unstable, 		and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“innocent”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2231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143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Violence: Police in the Station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301" y="1066799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Examples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Michael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Crowe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Marty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Tankleff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Richard Tuite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Chicago: False Confession Central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Burden of Innocence – the lonely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Clyde Charles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Words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Coercion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problem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“trust” again</a:t>
            </a:r>
          </a:p>
          <a:p>
            <a:pPr algn="l"/>
            <a:r>
              <a:rPr lang="en-US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Next lecture: why does law fail to contain force 	and                        govern by rules? Bad cops? Institutions? Politics? </a:t>
            </a:r>
            <a:r>
              <a:rPr lang="en-US" sz="24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Us….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endParaRPr lang="en-US" sz="2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914400"/>
            <a:ext cx="1995714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" y="1524000"/>
            <a:ext cx="2080261" cy="1558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100" y="3352800"/>
            <a:ext cx="2428875" cy="1575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2968" y="3093113"/>
            <a:ext cx="161925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2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22267</TotalTime>
  <Words>119</Words>
  <Application>Microsoft Office PowerPoint</Application>
  <PresentationFormat>On-screen Show (4:3)</PresentationFormat>
  <Paragraphs>122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aktiv-grotesk</vt:lpstr>
      <vt:lpstr>Arial</vt:lpstr>
      <vt:lpstr>Calibri</vt:lpstr>
      <vt:lpstr>Times New Roman</vt:lpstr>
      <vt:lpstr>Wingdings</vt:lpstr>
      <vt:lpstr>Office Theme</vt:lpstr>
      <vt:lpstr>Law’s Violence: The Police</vt:lpstr>
      <vt:lpstr>Law’s Violence: The Police</vt:lpstr>
      <vt:lpstr>Law’s Violence: Police in the Street</vt:lpstr>
      <vt:lpstr>Above the Law</vt:lpstr>
      <vt:lpstr>Law’s Violence: Police in the Station</vt:lpstr>
      <vt:lpstr>Law’s Violence: Police in the Station</vt:lpstr>
      <vt:lpstr>Law’s Violence: Police in the Station</vt:lpstr>
      <vt:lpstr>Law’s Violence: Police in the Station</vt:lpstr>
      <vt:lpstr>Law’s Violence: Police in the Station</vt:lpstr>
      <vt:lpstr>PowerPoint Presentation</vt:lpstr>
      <vt:lpstr>Central Park Five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Scheingold, Politics of Rights (#2)</dc:title>
  <dc:creator>Michael McCann</dc:creator>
  <cp:lastModifiedBy>Michael </cp:lastModifiedBy>
  <cp:revision>151</cp:revision>
  <dcterms:created xsi:type="dcterms:W3CDTF">2014-04-06T23:40:37Z</dcterms:created>
  <dcterms:modified xsi:type="dcterms:W3CDTF">2020-05-11T16:38:53Z</dcterms:modified>
</cp:coreProperties>
</file>