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8"/>
  </p:notesMasterIdLst>
  <p:sldIdLst>
    <p:sldId id="304" r:id="rId2"/>
    <p:sldId id="257" r:id="rId3"/>
    <p:sldId id="303" r:id="rId4"/>
    <p:sldId id="299" r:id="rId5"/>
    <p:sldId id="258" r:id="rId6"/>
    <p:sldId id="259" r:id="rId7"/>
    <p:sldId id="260" r:id="rId8"/>
    <p:sldId id="261" r:id="rId9"/>
    <p:sldId id="262" r:id="rId10"/>
    <p:sldId id="263" r:id="rId11"/>
    <p:sldId id="293" r:id="rId12"/>
    <p:sldId id="294" r:id="rId13"/>
    <p:sldId id="264" r:id="rId14"/>
    <p:sldId id="265" r:id="rId15"/>
    <p:sldId id="295" r:id="rId16"/>
    <p:sldId id="296" r:id="rId17"/>
    <p:sldId id="297" r:id="rId18"/>
    <p:sldId id="298" r:id="rId19"/>
    <p:sldId id="266" r:id="rId20"/>
    <p:sldId id="267" r:id="rId21"/>
    <p:sldId id="268" r:id="rId22"/>
    <p:sldId id="269" r:id="rId23"/>
    <p:sldId id="300" r:id="rId24"/>
    <p:sldId id="301" r:id="rId25"/>
    <p:sldId id="302" r:id="rId26"/>
    <p:sldId id="27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7"/>
    <p:restoredTop sz="94646"/>
  </p:normalViewPr>
  <p:slideViewPr>
    <p:cSldViewPr>
      <p:cViewPr varScale="1">
        <p:scale>
          <a:sx n="77" d="100"/>
          <a:sy n="77" d="100"/>
        </p:scale>
        <p:origin x="18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5AD4F-F1D8-47BB-95C2-D335648833D5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F0A602-2072-41CE-A8CE-EE1B88D971AF}">
      <dgm:prSet/>
      <dgm:spPr/>
      <dgm:t>
        <a:bodyPr/>
        <a:lstStyle/>
        <a:p>
          <a:pPr>
            <a:defRPr b="1"/>
          </a:pPr>
          <a:r>
            <a:rPr lang="en-US"/>
            <a:t>Jan.–Feb.</a:t>
          </a:r>
        </a:p>
      </dgm:t>
    </dgm:pt>
    <dgm:pt modelId="{82E8BFE9-5073-4B75-A3C2-1D6FCF84933E}" type="parTrans" cxnId="{3B92B3E5-9E3F-4495-AFBD-4C8D4679AC46}">
      <dgm:prSet/>
      <dgm:spPr/>
      <dgm:t>
        <a:bodyPr/>
        <a:lstStyle/>
        <a:p>
          <a:endParaRPr lang="en-US"/>
        </a:p>
      </dgm:t>
    </dgm:pt>
    <dgm:pt modelId="{AC27B02E-3D49-48B8-8172-D436FC9FEF14}" type="sibTrans" cxnId="{3B92B3E5-9E3F-4495-AFBD-4C8D4679AC46}">
      <dgm:prSet/>
      <dgm:spPr/>
      <dgm:t>
        <a:bodyPr/>
        <a:lstStyle/>
        <a:p>
          <a:endParaRPr lang="en-US"/>
        </a:p>
      </dgm:t>
    </dgm:pt>
    <dgm:pt modelId="{AEF4DA91-48AC-49FC-ABE6-07C522288DEC}">
      <dgm:prSet/>
      <dgm:spPr/>
      <dgm:t>
        <a:bodyPr/>
        <a:lstStyle/>
        <a:p>
          <a:r>
            <a:rPr lang="en-US"/>
            <a:t>Activities resulting in a slashed clearing, a gamasun.</a:t>
          </a:r>
        </a:p>
      </dgm:t>
    </dgm:pt>
    <dgm:pt modelId="{1F394013-3F24-4661-B522-8AC3B1EAEBF4}" type="parTrans" cxnId="{19B19181-A153-451E-8065-E76908AF9540}">
      <dgm:prSet/>
      <dgm:spPr/>
      <dgm:t>
        <a:bodyPr/>
        <a:lstStyle/>
        <a:p>
          <a:endParaRPr lang="en-US"/>
        </a:p>
      </dgm:t>
    </dgm:pt>
    <dgm:pt modelId="{D36C01D7-1240-4DB2-B6C5-A08C3962E277}" type="sibTrans" cxnId="{19B19181-A153-451E-8065-E76908AF9540}">
      <dgm:prSet/>
      <dgm:spPr/>
      <dgm:t>
        <a:bodyPr/>
        <a:lstStyle/>
        <a:p>
          <a:endParaRPr lang="en-US"/>
        </a:p>
      </dgm:t>
    </dgm:pt>
    <dgm:pt modelId="{18EC4697-8A14-4894-B5C0-B5FE0B00420E}">
      <dgm:prSet/>
      <dgm:spPr/>
      <dgm:t>
        <a:bodyPr/>
        <a:lstStyle/>
        <a:p>
          <a:pPr>
            <a:defRPr b="1"/>
          </a:pPr>
          <a:r>
            <a:rPr lang="en-US"/>
            <a:t>Feb.–Mar.</a:t>
          </a:r>
        </a:p>
      </dgm:t>
    </dgm:pt>
    <dgm:pt modelId="{16564C4D-E553-4071-A675-4498F766E435}" type="parTrans" cxnId="{35D88F51-A085-41D6-96CB-00DA2ADB44B6}">
      <dgm:prSet/>
      <dgm:spPr/>
      <dgm:t>
        <a:bodyPr/>
        <a:lstStyle/>
        <a:p>
          <a:endParaRPr lang="en-US"/>
        </a:p>
      </dgm:t>
    </dgm:pt>
    <dgm:pt modelId="{B751EE68-934C-480F-A921-6312BF6B2318}" type="sibTrans" cxnId="{35D88F51-A085-41D6-96CB-00DA2ADB44B6}">
      <dgm:prSet/>
      <dgm:spPr/>
      <dgm:t>
        <a:bodyPr/>
        <a:lstStyle/>
        <a:p>
          <a:endParaRPr lang="en-US"/>
        </a:p>
      </dgm:t>
    </dgm:pt>
    <dgm:pt modelId="{67C75F9B-D200-44BC-9E89-4BD00FEC23BE}">
      <dgm:prSet/>
      <dgm:spPr/>
      <dgm:t>
        <a:bodyPr/>
        <a:lstStyle/>
        <a:p>
          <a:r>
            <a:rPr lang="en-US"/>
            <a:t>Activities resulting in a cut clearing, a buklid.</a:t>
          </a:r>
        </a:p>
      </dgm:t>
    </dgm:pt>
    <dgm:pt modelId="{A0AB24CF-F4CA-4AEB-838D-BCE729C54983}" type="parTrans" cxnId="{CC86DC95-1EE1-42CD-A44A-2A7159FC6917}">
      <dgm:prSet/>
      <dgm:spPr/>
      <dgm:t>
        <a:bodyPr/>
        <a:lstStyle/>
        <a:p>
          <a:endParaRPr lang="en-US"/>
        </a:p>
      </dgm:t>
    </dgm:pt>
    <dgm:pt modelId="{B027D133-1ED6-4070-88B2-3523BEB676D3}" type="sibTrans" cxnId="{CC86DC95-1EE1-42CD-A44A-2A7159FC6917}">
      <dgm:prSet/>
      <dgm:spPr/>
      <dgm:t>
        <a:bodyPr/>
        <a:lstStyle/>
        <a:p>
          <a:endParaRPr lang="en-US"/>
        </a:p>
      </dgm:t>
    </dgm:pt>
    <dgm:pt modelId="{4500209E-4D4D-4FBA-98AC-0CB93044FCE6}">
      <dgm:prSet/>
      <dgm:spPr/>
      <dgm:t>
        <a:bodyPr/>
        <a:lstStyle/>
        <a:p>
          <a:pPr>
            <a:defRPr b="1"/>
          </a:pPr>
          <a:r>
            <a:rPr lang="en-US"/>
            <a:t>Mar.–May</a:t>
          </a:r>
        </a:p>
      </dgm:t>
    </dgm:pt>
    <dgm:pt modelId="{BF19E2BC-C924-435B-B516-107ED6187D74}" type="parTrans" cxnId="{E02F9EFD-3954-4B96-9348-59DC70CCA38E}">
      <dgm:prSet/>
      <dgm:spPr/>
      <dgm:t>
        <a:bodyPr/>
        <a:lstStyle/>
        <a:p>
          <a:endParaRPr lang="en-US"/>
        </a:p>
      </dgm:t>
    </dgm:pt>
    <dgm:pt modelId="{3ACA4C64-04DA-427F-8911-E22337C82911}" type="sibTrans" cxnId="{E02F9EFD-3954-4B96-9348-59DC70CCA38E}">
      <dgm:prSet/>
      <dgm:spPr/>
      <dgm:t>
        <a:bodyPr/>
        <a:lstStyle/>
        <a:p>
          <a:endParaRPr lang="en-US"/>
        </a:p>
      </dgm:t>
    </dgm:pt>
    <dgm:pt modelId="{2B1D817C-6ACA-46A1-B4A5-F73B044A7BC1}">
      <dgm:prSet/>
      <dgm:spPr/>
      <dgm:t>
        <a:bodyPr/>
        <a:lstStyle/>
        <a:p>
          <a:r>
            <a:rPr lang="en-US"/>
            <a:t>Activities resulting in a burned clearing, a tutud.</a:t>
          </a:r>
        </a:p>
      </dgm:t>
    </dgm:pt>
    <dgm:pt modelId="{6D65BB1A-086D-470E-9D58-E2A82907A48D}" type="parTrans" cxnId="{3E76F325-33C2-4493-B07E-34E3EEF5F7B5}">
      <dgm:prSet/>
      <dgm:spPr/>
      <dgm:t>
        <a:bodyPr/>
        <a:lstStyle/>
        <a:p>
          <a:endParaRPr lang="en-US"/>
        </a:p>
      </dgm:t>
    </dgm:pt>
    <dgm:pt modelId="{A4E71E42-E1F4-4F71-8C63-1A6ABAF2C770}" type="sibTrans" cxnId="{3E76F325-33C2-4493-B07E-34E3EEF5F7B5}">
      <dgm:prSet/>
      <dgm:spPr/>
      <dgm:t>
        <a:bodyPr/>
        <a:lstStyle/>
        <a:p>
          <a:endParaRPr lang="en-US"/>
        </a:p>
      </dgm:t>
    </dgm:pt>
    <dgm:pt modelId="{41BC09E6-60DB-4D7D-8375-68A7C15C4373}">
      <dgm:prSet/>
      <dgm:spPr/>
      <dgm:t>
        <a:bodyPr/>
        <a:lstStyle/>
        <a:p>
          <a:pPr>
            <a:defRPr b="1"/>
          </a:pPr>
          <a:r>
            <a:rPr lang="en-US"/>
            <a:t>May–Oct.</a:t>
          </a:r>
        </a:p>
      </dgm:t>
    </dgm:pt>
    <dgm:pt modelId="{ECA77047-3210-4163-834F-F791FE050CB6}" type="parTrans" cxnId="{8D600FAB-0DEA-4581-8B74-2F9009835016}">
      <dgm:prSet/>
      <dgm:spPr/>
      <dgm:t>
        <a:bodyPr/>
        <a:lstStyle/>
        <a:p>
          <a:endParaRPr lang="en-US"/>
        </a:p>
      </dgm:t>
    </dgm:pt>
    <dgm:pt modelId="{96FAB094-7190-4003-86B1-F75AF744AC10}" type="sibTrans" cxnId="{8D600FAB-0DEA-4581-8B74-2F9009835016}">
      <dgm:prSet/>
      <dgm:spPr/>
      <dgm:t>
        <a:bodyPr/>
        <a:lstStyle/>
        <a:p>
          <a:endParaRPr lang="en-US"/>
        </a:p>
      </dgm:t>
    </dgm:pt>
    <dgm:pt modelId="{F05071DD-5E17-46D7-AAAE-D823A613BC60}">
      <dgm:prSet/>
      <dgm:spPr/>
      <dgm:t>
        <a:bodyPr/>
        <a:lstStyle/>
        <a:p>
          <a:r>
            <a:rPr lang="en-US"/>
            <a:t>Activities necessary for/resulting in the maintenance of a planted swidden (tanman).</a:t>
          </a:r>
        </a:p>
      </dgm:t>
    </dgm:pt>
    <dgm:pt modelId="{70882404-CAD1-448F-9FD4-65CCFBB0292F}" type="parTrans" cxnId="{3C4A40CD-4253-4B4C-8E3B-6C6CAD31228A}">
      <dgm:prSet/>
      <dgm:spPr/>
      <dgm:t>
        <a:bodyPr/>
        <a:lstStyle/>
        <a:p>
          <a:endParaRPr lang="en-US"/>
        </a:p>
      </dgm:t>
    </dgm:pt>
    <dgm:pt modelId="{6C2F7117-609E-49D0-ADF6-1DC4B3AB8AF4}" type="sibTrans" cxnId="{3C4A40CD-4253-4B4C-8E3B-6C6CAD31228A}">
      <dgm:prSet/>
      <dgm:spPr/>
      <dgm:t>
        <a:bodyPr/>
        <a:lstStyle/>
        <a:p>
          <a:endParaRPr lang="en-US"/>
        </a:p>
      </dgm:t>
    </dgm:pt>
    <dgm:pt modelId="{912A6824-1BA3-4638-8384-C652A4F83D50}">
      <dgm:prSet/>
      <dgm:spPr/>
      <dgm:t>
        <a:bodyPr/>
        <a:lstStyle/>
        <a:p>
          <a:pPr>
            <a:defRPr b="1"/>
          </a:pPr>
          <a:r>
            <a:rPr lang="en-US"/>
            <a:t>Oct.–Nov.</a:t>
          </a:r>
        </a:p>
      </dgm:t>
    </dgm:pt>
    <dgm:pt modelId="{702C3508-8FB5-4AF6-9E5C-A660DC716E3C}" type="parTrans" cxnId="{9FD2CAD6-DE9D-4331-89DD-ACB1D6CF826A}">
      <dgm:prSet/>
      <dgm:spPr/>
      <dgm:t>
        <a:bodyPr/>
        <a:lstStyle/>
        <a:p>
          <a:endParaRPr lang="en-US"/>
        </a:p>
      </dgm:t>
    </dgm:pt>
    <dgm:pt modelId="{E8CCC7A4-6D79-4C3C-8F80-CEE302FDA91A}" type="sibTrans" cxnId="{9FD2CAD6-DE9D-4331-89DD-ACB1D6CF826A}">
      <dgm:prSet/>
      <dgm:spPr/>
      <dgm:t>
        <a:bodyPr/>
        <a:lstStyle/>
        <a:p>
          <a:endParaRPr lang="en-US"/>
        </a:p>
      </dgm:t>
    </dgm:pt>
    <dgm:pt modelId="{CE815E06-EEE6-497B-8DA6-8700EA778671}">
      <dgm:prSet/>
      <dgm:spPr/>
      <dgm:t>
        <a:bodyPr/>
        <a:lstStyle/>
        <a:p>
          <a:r>
            <a:rPr lang="en-US"/>
            <a:t>Activities resulting in a riceless field, a dayamihan.</a:t>
          </a:r>
        </a:p>
      </dgm:t>
    </dgm:pt>
    <dgm:pt modelId="{CAD13AB4-51F7-4C26-8F2A-BB022A1E5E07}" type="parTrans" cxnId="{778518A8-29FC-499D-8A2C-AF444685786D}">
      <dgm:prSet/>
      <dgm:spPr/>
      <dgm:t>
        <a:bodyPr/>
        <a:lstStyle/>
        <a:p>
          <a:endParaRPr lang="en-US"/>
        </a:p>
      </dgm:t>
    </dgm:pt>
    <dgm:pt modelId="{6B665B83-0315-44B3-B0F0-E8B5DD47F434}" type="sibTrans" cxnId="{778518A8-29FC-499D-8A2C-AF444685786D}">
      <dgm:prSet/>
      <dgm:spPr/>
      <dgm:t>
        <a:bodyPr/>
        <a:lstStyle/>
        <a:p>
          <a:endParaRPr lang="en-US"/>
        </a:p>
      </dgm:t>
    </dgm:pt>
    <dgm:pt modelId="{55F8C898-D5E3-41FD-AB03-F94777652413}">
      <dgm:prSet/>
      <dgm:spPr/>
      <dgm:t>
        <a:bodyPr/>
        <a:lstStyle/>
        <a:p>
          <a:pPr>
            <a:defRPr b="1"/>
          </a:pPr>
          <a:r>
            <a:rPr lang="en-US"/>
            <a:t>Nov.–Dec.</a:t>
          </a:r>
        </a:p>
      </dgm:t>
    </dgm:pt>
    <dgm:pt modelId="{7D460096-E185-4FEC-A321-2FFB1B585FF2}" type="parTrans" cxnId="{A88EA5A5-E790-40C8-88F1-F046CE63FA2A}">
      <dgm:prSet/>
      <dgm:spPr/>
      <dgm:t>
        <a:bodyPr/>
        <a:lstStyle/>
        <a:p>
          <a:endParaRPr lang="en-US"/>
        </a:p>
      </dgm:t>
    </dgm:pt>
    <dgm:pt modelId="{A54D5061-8DEE-43E9-B9C9-C5CD546ECC57}" type="sibTrans" cxnId="{A88EA5A5-E790-40C8-88F1-F046CE63FA2A}">
      <dgm:prSet/>
      <dgm:spPr/>
      <dgm:t>
        <a:bodyPr/>
        <a:lstStyle/>
        <a:p>
          <a:endParaRPr lang="en-US"/>
        </a:p>
      </dgm:t>
    </dgm:pt>
    <dgm:pt modelId="{06AD62A8-9CE6-489A-B373-129BD36887AB}">
      <dgm:prSet/>
      <dgm:spPr/>
      <dgm:t>
        <a:bodyPr/>
        <a:lstStyle/>
        <a:p>
          <a:r>
            <a:rPr lang="en-US"/>
            <a:t>Activities resulting in a cleaned swidden, a lumun baguhan.</a:t>
          </a:r>
        </a:p>
      </dgm:t>
    </dgm:pt>
    <dgm:pt modelId="{67B4759F-CEA3-4AC7-BCA8-B74AFFE2C1B8}" type="parTrans" cxnId="{A5435A1C-6144-4CD5-A8BF-480DD365627D}">
      <dgm:prSet/>
      <dgm:spPr/>
      <dgm:t>
        <a:bodyPr/>
        <a:lstStyle/>
        <a:p>
          <a:endParaRPr lang="en-US"/>
        </a:p>
      </dgm:t>
    </dgm:pt>
    <dgm:pt modelId="{2444D30A-D6DE-4614-BD0C-C16442BC88C9}" type="sibTrans" cxnId="{A5435A1C-6144-4CD5-A8BF-480DD365627D}">
      <dgm:prSet/>
      <dgm:spPr/>
      <dgm:t>
        <a:bodyPr/>
        <a:lstStyle/>
        <a:p>
          <a:endParaRPr lang="en-US"/>
        </a:p>
      </dgm:t>
    </dgm:pt>
    <dgm:pt modelId="{FB2F7CFC-2002-524A-BFC8-12995A4B519F}" type="pres">
      <dgm:prSet presAssocID="{E935AD4F-F1D8-47BB-95C2-D335648833D5}" presName="root" presStyleCnt="0">
        <dgm:presLayoutVars>
          <dgm:chMax/>
          <dgm:chPref/>
          <dgm:animLvl val="lvl"/>
        </dgm:presLayoutVars>
      </dgm:prSet>
      <dgm:spPr/>
    </dgm:pt>
    <dgm:pt modelId="{DD503F55-BFC7-134F-85F5-CB8372AECB73}" type="pres">
      <dgm:prSet presAssocID="{E935AD4F-F1D8-47BB-95C2-D335648833D5}" presName="divider" presStyleLbl="fgAcc1" presStyleIdx="0" presStyleCnt="1"/>
      <dgm:spPr/>
    </dgm:pt>
    <dgm:pt modelId="{6E0D3785-8C9B-9443-8CC3-7F8F439F6BA6}" type="pres">
      <dgm:prSet presAssocID="{E935AD4F-F1D8-47BB-95C2-D335648833D5}" presName="nodes" presStyleCnt="0">
        <dgm:presLayoutVars>
          <dgm:chMax/>
          <dgm:chPref/>
          <dgm:animLvl val="lvl"/>
        </dgm:presLayoutVars>
      </dgm:prSet>
      <dgm:spPr/>
    </dgm:pt>
    <dgm:pt modelId="{039F8584-E322-7D4B-AFE8-B4F55A0AB415}" type="pres">
      <dgm:prSet presAssocID="{4BF0A602-2072-41CE-A8CE-EE1B88D971AF}" presName="composite" presStyleCnt="0"/>
      <dgm:spPr/>
    </dgm:pt>
    <dgm:pt modelId="{CB0CB553-734F-494A-8101-7A05863FD051}" type="pres">
      <dgm:prSet presAssocID="{4BF0A602-2072-41CE-A8CE-EE1B88D971AF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D26B7A8E-85F3-F946-8198-4ED985668CD6}" type="pres">
      <dgm:prSet presAssocID="{4BF0A602-2072-41CE-A8CE-EE1B88D971AF}" presName="L2TextContainerWrapper" presStyleCnt="0">
        <dgm:presLayoutVars>
          <dgm:bulletEnabled val="1"/>
        </dgm:presLayoutVars>
      </dgm:prSet>
      <dgm:spPr/>
    </dgm:pt>
    <dgm:pt modelId="{A564C8EE-4B35-4748-BDA8-2BEC8BC4ED3B}" type="pres">
      <dgm:prSet presAssocID="{4BF0A602-2072-41CE-A8CE-EE1B88D971AF}" presName="L2TextContainer" presStyleLbl="bgAccFollowNode1" presStyleIdx="0" presStyleCnt="6"/>
      <dgm:spPr/>
    </dgm:pt>
    <dgm:pt modelId="{D79EB96F-8E56-F042-A11C-477810021EA3}" type="pres">
      <dgm:prSet presAssocID="{4BF0A602-2072-41CE-A8CE-EE1B88D971AF}" presName="FlexibleEmptyPlaceHolder" presStyleCnt="0"/>
      <dgm:spPr/>
    </dgm:pt>
    <dgm:pt modelId="{54464031-001E-FE45-8CF4-EFA045060702}" type="pres">
      <dgm:prSet presAssocID="{4BF0A602-2072-41CE-A8CE-EE1B88D971AF}" presName="ConnectLine" presStyleLbl="sibTrans1D1" presStyleIdx="0" presStyleCnt="6"/>
      <dgm:spPr/>
    </dgm:pt>
    <dgm:pt modelId="{661695F0-E3ED-CB47-AC34-DA97C055E9C8}" type="pres">
      <dgm:prSet presAssocID="{4BF0A602-2072-41CE-A8CE-EE1B88D971AF}" presName="ConnectorPoint" presStyleLbl="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E9444E-C779-9343-8261-45D7E0B4B103}" type="pres">
      <dgm:prSet presAssocID="{4BF0A602-2072-41CE-A8CE-EE1B88D971AF}" presName="EmptyPlaceHolder" presStyleCnt="0"/>
      <dgm:spPr/>
    </dgm:pt>
    <dgm:pt modelId="{66A6EE90-6B51-E94F-97C8-9FA4FFC305A6}" type="pres">
      <dgm:prSet presAssocID="{AC27B02E-3D49-48B8-8172-D436FC9FEF14}" presName="spaceBetweenRectangles" presStyleCnt="0"/>
      <dgm:spPr/>
    </dgm:pt>
    <dgm:pt modelId="{1B52F6CD-4BC5-D442-9F38-F306C45A6694}" type="pres">
      <dgm:prSet presAssocID="{18EC4697-8A14-4894-B5C0-B5FE0B00420E}" presName="composite" presStyleCnt="0"/>
      <dgm:spPr/>
    </dgm:pt>
    <dgm:pt modelId="{ADBB67CD-40C7-024F-BB70-F6179454FEE6}" type="pres">
      <dgm:prSet presAssocID="{18EC4697-8A14-4894-B5C0-B5FE0B00420E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2C77C9A0-BFD4-FE45-BF99-51615ED9CFA1}" type="pres">
      <dgm:prSet presAssocID="{18EC4697-8A14-4894-B5C0-B5FE0B00420E}" presName="L2TextContainerWrapper" presStyleCnt="0">
        <dgm:presLayoutVars>
          <dgm:bulletEnabled val="1"/>
        </dgm:presLayoutVars>
      </dgm:prSet>
      <dgm:spPr/>
    </dgm:pt>
    <dgm:pt modelId="{982E4DEC-9774-E144-926F-097BB8640F7F}" type="pres">
      <dgm:prSet presAssocID="{18EC4697-8A14-4894-B5C0-B5FE0B00420E}" presName="L2TextContainer" presStyleLbl="bgAccFollowNode1" presStyleIdx="1" presStyleCnt="6"/>
      <dgm:spPr/>
    </dgm:pt>
    <dgm:pt modelId="{9B985198-80D0-274A-83F2-D2CCE99774B1}" type="pres">
      <dgm:prSet presAssocID="{18EC4697-8A14-4894-B5C0-B5FE0B00420E}" presName="FlexibleEmptyPlaceHolder" presStyleCnt="0"/>
      <dgm:spPr/>
    </dgm:pt>
    <dgm:pt modelId="{57127574-05CE-D64A-A3E0-3C51D17F1715}" type="pres">
      <dgm:prSet presAssocID="{18EC4697-8A14-4894-B5C0-B5FE0B00420E}" presName="ConnectLine" presStyleLbl="sibTrans1D1" presStyleIdx="1" presStyleCnt="6"/>
      <dgm:spPr/>
    </dgm:pt>
    <dgm:pt modelId="{FD290F62-9149-0E49-B918-0AE926FABDD8}" type="pres">
      <dgm:prSet presAssocID="{18EC4697-8A14-4894-B5C0-B5FE0B00420E}" presName="ConnectorPoint" presStyleLbl="node1" presStyleIdx="1" presStyleCnt="6"/>
      <dgm:spPr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401AB01-C18D-BA40-9247-7CAA0FFF9766}" type="pres">
      <dgm:prSet presAssocID="{18EC4697-8A14-4894-B5C0-B5FE0B00420E}" presName="EmptyPlaceHolder" presStyleCnt="0"/>
      <dgm:spPr/>
    </dgm:pt>
    <dgm:pt modelId="{FD452D65-413D-EA4A-94BA-06F7FD4F4642}" type="pres">
      <dgm:prSet presAssocID="{B751EE68-934C-480F-A921-6312BF6B2318}" presName="spaceBetweenRectangles" presStyleCnt="0"/>
      <dgm:spPr/>
    </dgm:pt>
    <dgm:pt modelId="{A32522A3-A68C-934D-AA54-B50A12BE6F1A}" type="pres">
      <dgm:prSet presAssocID="{4500209E-4D4D-4FBA-98AC-0CB93044FCE6}" presName="composite" presStyleCnt="0"/>
      <dgm:spPr/>
    </dgm:pt>
    <dgm:pt modelId="{4AC721AA-9203-DE48-8836-3BC144783E73}" type="pres">
      <dgm:prSet presAssocID="{4500209E-4D4D-4FBA-98AC-0CB93044FCE6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15904323-04A3-5B4A-82E4-8DEC92C8869C}" type="pres">
      <dgm:prSet presAssocID="{4500209E-4D4D-4FBA-98AC-0CB93044FCE6}" presName="L2TextContainerWrapper" presStyleCnt="0">
        <dgm:presLayoutVars>
          <dgm:bulletEnabled val="1"/>
        </dgm:presLayoutVars>
      </dgm:prSet>
      <dgm:spPr/>
    </dgm:pt>
    <dgm:pt modelId="{49C23248-FB36-E944-92A7-123389740878}" type="pres">
      <dgm:prSet presAssocID="{4500209E-4D4D-4FBA-98AC-0CB93044FCE6}" presName="L2TextContainer" presStyleLbl="bgAccFollowNode1" presStyleIdx="2" presStyleCnt="6"/>
      <dgm:spPr/>
    </dgm:pt>
    <dgm:pt modelId="{42B02311-B525-8347-9916-93CE0B3D15FC}" type="pres">
      <dgm:prSet presAssocID="{4500209E-4D4D-4FBA-98AC-0CB93044FCE6}" presName="FlexibleEmptyPlaceHolder" presStyleCnt="0"/>
      <dgm:spPr/>
    </dgm:pt>
    <dgm:pt modelId="{697D3FBB-4DEF-B446-B6D7-218C91C93FDD}" type="pres">
      <dgm:prSet presAssocID="{4500209E-4D4D-4FBA-98AC-0CB93044FCE6}" presName="ConnectLine" presStyleLbl="sibTrans1D1" presStyleIdx="2" presStyleCnt="6"/>
      <dgm:spPr/>
    </dgm:pt>
    <dgm:pt modelId="{A5CBE0A8-F085-8948-AAAA-D97C61FD3A5F}" type="pres">
      <dgm:prSet presAssocID="{4500209E-4D4D-4FBA-98AC-0CB93044FCE6}" presName="ConnectorPoint" presStyleLbl="node1" presStyleIdx="2" presStyleCnt="6"/>
      <dgm:spPr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6EF569F-D921-DB47-89C0-D1C43965DFC8}" type="pres">
      <dgm:prSet presAssocID="{4500209E-4D4D-4FBA-98AC-0CB93044FCE6}" presName="EmptyPlaceHolder" presStyleCnt="0"/>
      <dgm:spPr/>
    </dgm:pt>
    <dgm:pt modelId="{FB3AB36D-0139-524E-A66A-8FDE8E65091C}" type="pres">
      <dgm:prSet presAssocID="{3ACA4C64-04DA-427F-8911-E22337C82911}" presName="spaceBetweenRectangles" presStyleCnt="0"/>
      <dgm:spPr/>
    </dgm:pt>
    <dgm:pt modelId="{BC46F452-6467-3D49-8723-9CA4D5B5380A}" type="pres">
      <dgm:prSet presAssocID="{41BC09E6-60DB-4D7D-8375-68A7C15C4373}" presName="composite" presStyleCnt="0"/>
      <dgm:spPr/>
    </dgm:pt>
    <dgm:pt modelId="{3109AF70-AD8A-0D4B-A262-EDE54588B7A6}" type="pres">
      <dgm:prSet presAssocID="{41BC09E6-60DB-4D7D-8375-68A7C15C4373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314590BA-CEE6-2B44-BEFE-AF10AC2DECE1}" type="pres">
      <dgm:prSet presAssocID="{41BC09E6-60DB-4D7D-8375-68A7C15C4373}" presName="L2TextContainerWrapper" presStyleCnt="0">
        <dgm:presLayoutVars>
          <dgm:bulletEnabled val="1"/>
        </dgm:presLayoutVars>
      </dgm:prSet>
      <dgm:spPr/>
    </dgm:pt>
    <dgm:pt modelId="{BEE71F33-D5F0-FC4F-A18C-D7DCD9CFEEE1}" type="pres">
      <dgm:prSet presAssocID="{41BC09E6-60DB-4D7D-8375-68A7C15C4373}" presName="L2TextContainer" presStyleLbl="bgAccFollowNode1" presStyleIdx="3" presStyleCnt="6"/>
      <dgm:spPr/>
    </dgm:pt>
    <dgm:pt modelId="{6C64C99F-F36B-AA4A-9152-C2F9C45D9F41}" type="pres">
      <dgm:prSet presAssocID="{41BC09E6-60DB-4D7D-8375-68A7C15C4373}" presName="FlexibleEmptyPlaceHolder" presStyleCnt="0"/>
      <dgm:spPr/>
    </dgm:pt>
    <dgm:pt modelId="{3BDC621C-FC9B-D14E-B089-F89A3F275AD8}" type="pres">
      <dgm:prSet presAssocID="{41BC09E6-60DB-4D7D-8375-68A7C15C4373}" presName="ConnectLine" presStyleLbl="sibTrans1D1" presStyleIdx="3" presStyleCnt="6"/>
      <dgm:spPr/>
    </dgm:pt>
    <dgm:pt modelId="{E27787BF-B713-3445-9C46-4CBC9810A168}" type="pres">
      <dgm:prSet presAssocID="{41BC09E6-60DB-4D7D-8375-68A7C15C4373}" presName="ConnectorPoint" presStyleLbl="node1" presStyleIdx="3" presStyleCnt="6"/>
      <dgm:spPr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15E86FD-E4E9-0F43-9547-7B0FE5D70A7A}" type="pres">
      <dgm:prSet presAssocID="{41BC09E6-60DB-4D7D-8375-68A7C15C4373}" presName="EmptyPlaceHolder" presStyleCnt="0"/>
      <dgm:spPr/>
    </dgm:pt>
    <dgm:pt modelId="{53B78578-39C1-F54C-94F9-54EA7C0F9530}" type="pres">
      <dgm:prSet presAssocID="{96FAB094-7190-4003-86B1-F75AF744AC10}" presName="spaceBetweenRectangles" presStyleCnt="0"/>
      <dgm:spPr/>
    </dgm:pt>
    <dgm:pt modelId="{3B8DE006-7BBB-7448-82BF-25CC84E3913D}" type="pres">
      <dgm:prSet presAssocID="{912A6824-1BA3-4638-8384-C652A4F83D50}" presName="composite" presStyleCnt="0"/>
      <dgm:spPr/>
    </dgm:pt>
    <dgm:pt modelId="{A13D4170-A145-7D42-9EA3-E92E47325F85}" type="pres">
      <dgm:prSet presAssocID="{912A6824-1BA3-4638-8384-C652A4F83D50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97C39470-F569-1F4E-94CF-AB4443B36120}" type="pres">
      <dgm:prSet presAssocID="{912A6824-1BA3-4638-8384-C652A4F83D50}" presName="L2TextContainerWrapper" presStyleCnt="0">
        <dgm:presLayoutVars>
          <dgm:bulletEnabled val="1"/>
        </dgm:presLayoutVars>
      </dgm:prSet>
      <dgm:spPr/>
    </dgm:pt>
    <dgm:pt modelId="{1AA41873-B1F5-4D4A-93DE-BE5D59B0F848}" type="pres">
      <dgm:prSet presAssocID="{912A6824-1BA3-4638-8384-C652A4F83D50}" presName="L2TextContainer" presStyleLbl="bgAccFollowNode1" presStyleIdx="4" presStyleCnt="6"/>
      <dgm:spPr/>
    </dgm:pt>
    <dgm:pt modelId="{D7A30DDA-092B-9C44-A7F6-5562985CD423}" type="pres">
      <dgm:prSet presAssocID="{912A6824-1BA3-4638-8384-C652A4F83D50}" presName="FlexibleEmptyPlaceHolder" presStyleCnt="0"/>
      <dgm:spPr/>
    </dgm:pt>
    <dgm:pt modelId="{E9B0EC43-F137-2A45-BB63-F1C687B1DCD9}" type="pres">
      <dgm:prSet presAssocID="{912A6824-1BA3-4638-8384-C652A4F83D50}" presName="ConnectLine" presStyleLbl="sibTrans1D1" presStyleIdx="4" presStyleCnt="6"/>
      <dgm:spPr/>
    </dgm:pt>
    <dgm:pt modelId="{F95258DA-6DD5-9D48-A25D-2DD728082D00}" type="pres">
      <dgm:prSet presAssocID="{912A6824-1BA3-4638-8384-C652A4F83D50}" presName="ConnectorPoint" presStyleLbl="node1" presStyleIdx="4" presStyleCnt="6"/>
      <dgm:spPr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84C6A94-D85E-ED43-830B-BF5AD433905C}" type="pres">
      <dgm:prSet presAssocID="{912A6824-1BA3-4638-8384-C652A4F83D50}" presName="EmptyPlaceHolder" presStyleCnt="0"/>
      <dgm:spPr/>
    </dgm:pt>
    <dgm:pt modelId="{F6EA46D6-C406-9A41-8461-7B2C2F5B3467}" type="pres">
      <dgm:prSet presAssocID="{E8CCC7A4-6D79-4C3C-8F80-CEE302FDA91A}" presName="spaceBetweenRectangles" presStyleCnt="0"/>
      <dgm:spPr/>
    </dgm:pt>
    <dgm:pt modelId="{847F40C4-0862-3640-BC44-D0F7C45C62E5}" type="pres">
      <dgm:prSet presAssocID="{55F8C898-D5E3-41FD-AB03-F94777652413}" presName="composite" presStyleCnt="0"/>
      <dgm:spPr/>
    </dgm:pt>
    <dgm:pt modelId="{7C710A84-0EB8-E74E-B412-DB8C523AE1CA}" type="pres">
      <dgm:prSet presAssocID="{55F8C898-D5E3-41FD-AB03-F94777652413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9A09C119-62B7-FF41-9DB2-E70EFCD6D0E7}" type="pres">
      <dgm:prSet presAssocID="{55F8C898-D5E3-41FD-AB03-F94777652413}" presName="L2TextContainerWrapper" presStyleCnt="0">
        <dgm:presLayoutVars>
          <dgm:bulletEnabled val="1"/>
        </dgm:presLayoutVars>
      </dgm:prSet>
      <dgm:spPr/>
    </dgm:pt>
    <dgm:pt modelId="{FBB0AF15-1C67-8E4B-A13E-BC16759340DC}" type="pres">
      <dgm:prSet presAssocID="{55F8C898-D5E3-41FD-AB03-F94777652413}" presName="L2TextContainer" presStyleLbl="bgAccFollowNode1" presStyleIdx="5" presStyleCnt="6"/>
      <dgm:spPr/>
    </dgm:pt>
    <dgm:pt modelId="{02321976-2AB4-774B-BF96-E3734FC98093}" type="pres">
      <dgm:prSet presAssocID="{55F8C898-D5E3-41FD-AB03-F94777652413}" presName="FlexibleEmptyPlaceHolder" presStyleCnt="0"/>
      <dgm:spPr/>
    </dgm:pt>
    <dgm:pt modelId="{7D4C1BC9-9241-4C40-A9F9-3CAD58828AB3}" type="pres">
      <dgm:prSet presAssocID="{55F8C898-D5E3-41FD-AB03-F94777652413}" presName="ConnectLine" presStyleLbl="sibTrans1D1" presStyleIdx="5" presStyleCnt="6"/>
      <dgm:spPr/>
    </dgm:pt>
    <dgm:pt modelId="{73934801-1F89-6C45-99BC-519433EA558F}" type="pres">
      <dgm:prSet presAssocID="{55F8C898-D5E3-41FD-AB03-F94777652413}" presName="ConnectorPoint" presStyleLbl="node1" presStyleIdx="5" presStyleCnt="6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2C9B734-AC3D-AF4B-AFB1-78675EBF1A0C}" type="pres">
      <dgm:prSet presAssocID="{55F8C898-D5E3-41FD-AB03-F94777652413}" presName="EmptyPlaceHolder" presStyleCnt="0"/>
      <dgm:spPr/>
    </dgm:pt>
  </dgm:ptLst>
  <dgm:cxnLst>
    <dgm:cxn modelId="{A5435A1C-6144-4CD5-A8BF-480DD365627D}" srcId="{55F8C898-D5E3-41FD-AB03-F94777652413}" destId="{06AD62A8-9CE6-489A-B373-129BD36887AB}" srcOrd="0" destOrd="0" parTransId="{67B4759F-CEA3-4AC7-BCA8-B74AFFE2C1B8}" sibTransId="{2444D30A-D6DE-4614-BD0C-C16442BC88C9}"/>
    <dgm:cxn modelId="{2175781F-1B9E-6B4F-BE38-23000FE713E8}" type="presOf" srcId="{F05071DD-5E17-46D7-AAAE-D823A613BC60}" destId="{BEE71F33-D5F0-FC4F-A18C-D7DCD9CFEEE1}" srcOrd="0" destOrd="0" presId="urn:microsoft.com/office/officeart/2017/3/layout/HorizontalLabelsTimeline"/>
    <dgm:cxn modelId="{3E76F325-33C2-4493-B07E-34E3EEF5F7B5}" srcId="{4500209E-4D4D-4FBA-98AC-0CB93044FCE6}" destId="{2B1D817C-6ACA-46A1-B4A5-F73B044A7BC1}" srcOrd="0" destOrd="0" parTransId="{6D65BB1A-086D-470E-9D58-E2A82907A48D}" sibTransId="{A4E71E42-E1F4-4F71-8C63-1A6ABAF2C770}"/>
    <dgm:cxn modelId="{1E0C2826-DBAB-F640-A10A-97C959120EB2}" type="presOf" srcId="{18EC4697-8A14-4894-B5C0-B5FE0B00420E}" destId="{ADBB67CD-40C7-024F-BB70-F6179454FEE6}" srcOrd="0" destOrd="0" presId="urn:microsoft.com/office/officeart/2017/3/layout/HorizontalLabelsTimeline"/>
    <dgm:cxn modelId="{E500CE29-C80E-A24E-9BF7-8F9EB9EFCAFC}" type="presOf" srcId="{CE815E06-EEE6-497B-8DA6-8700EA778671}" destId="{1AA41873-B1F5-4D4A-93DE-BE5D59B0F848}" srcOrd="0" destOrd="0" presId="urn:microsoft.com/office/officeart/2017/3/layout/HorizontalLabelsTimeline"/>
    <dgm:cxn modelId="{35D88F51-A085-41D6-96CB-00DA2ADB44B6}" srcId="{E935AD4F-F1D8-47BB-95C2-D335648833D5}" destId="{18EC4697-8A14-4894-B5C0-B5FE0B00420E}" srcOrd="1" destOrd="0" parTransId="{16564C4D-E553-4071-A675-4498F766E435}" sibTransId="{B751EE68-934C-480F-A921-6312BF6B2318}"/>
    <dgm:cxn modelId="{E0242D56-6BB6-2E4D-8327-9ED61160CEB4}" type="presOf" srcId="{E935AD4F-F1D8-47BB-95C2-D335648833D5}" destId="{FB2F7CFC-2002-524A-BFC8-12995A4B519F}" srcOrd="0" destOrd="0" presId="urn:microsoft.com/office/officeart/2017/3/layout/HorizontalLabelsTimeline"/>
    <dgm:cxn modelId="{8677B657-1888-994D-A53E-6142C1A528CD}" type="presOf" srcId="{2B1D817C-6ACA-46A1-B4A5-F73B044A7BC1}" destId="{49C23248-FB36-E944-92A7-123389740878}" srcOrd="0" destOrd="0" presId="urn:microsoft.com/office/officeart/2017/3/layout/HorizontalLabelsTimeline"/>
    <dgm:cxn modelId="{40D2D77E-66EF-BF45-9FA7-4A956908EB97}" type="presOf" srcId="{67C75F9B-D200-44BC-9E89-4BD00FEC23BE}" destId="{982E4DEC-9774-E144-926F-097BB8640F7F}" srcOrd="0" destOrd="0" presId="urn:microsoft.com/office/officeart/2017/3/layout/HorizontalLabelsTimeline"/>
    <dgm:cxn modelId="{19B19181-A153-451E-8065-E76908AF9540}" srcId="{4BF0A602-2072-41CE-A8CE-EE1B88D971AF}" destId="{AEF4DA91-48AC-49FC-ABE6-07C522288DEC}" srcOrd="0" destOrd="0" parTransId="{1F394013-3F24-4661-B522-8AC3B1EAEBF4}" sibTransId="{D36C01D7-1240-4DB2-B6C5-A08C3962E277}"/>
    <dgm:cxn modelId="{3FC5E187-A25B-AD4D-B7C3-DC7CE03165E4}" type="presOf" srcId="{4BF0A602-2072-41CE-A8CE-EE1B88D971AF}" destId="{CB0CB553-734F-494A-8101-7A05863FD051}" srcOrd="0" destOrd="0" presId="urn:microsoft.com/office/officeart/2017/3/layout/HorizontalLabelsTimeline"/>
    <dgm:cxn modelId="{FF14178B-5194-A94E-9C5E-A3564724E0D3}" type="presOf" srcId="{41BC09E6-60DB-4D7D-8375-68A7C15C4373}" destId="{3109AF70-AD8A-0D4B-A262-EDE54588B7A6}" srcOrd="0" destOrd="0" presId="urn:microsoft.com/office/officeart/2017/3/layout/HorizontalLabelsTimeline"/>
    <dgm:cxn modelId="{CC86DC95-1EE1-42CD-A44A-2A7159FC6917}" srcId="{18EC4697-8A14-4894-B5C0-B5FE0B00420E}" destId="{67C75F9B-D200-44BC-9E89-4BD00FEC23BE}" srcOrd="0" destOrd="0" parTransId="{A0AB24CF-F4CA-4AEB-838D-BCE729C54983}" sibTransId="{B027D133-1ED6-4070-88B2-3523BEB676D3}"/>
    <dgm:cxn modelId="{FF05CF9D-DB1F-C149-8311-B97A10CC3425}" type="presOf" srcId="{912A6824-1BA3-4638-8384-C652A4F83D50}" destId="{A13D4170-A145-7D42-9EA3-E92E47325F85}" srcOrd="0" destOrd="0" presId="urn:microsoft.com/office/officeart/2017/3/layout/HorizontalLabelsTimeline"/>
    <dgm:cxn modelId="{E1FDB0A4-5AC5-454B-B4E1-A534A300D49D}" type="presOf" srcId="{55F8C898-D5E3-41FD-AB03-F94777652413}" destId="{7C710A84-0EB8-E74E-B412-DB8C523AE1CA}" srcOrd="0" destOrd="0" presId="urn:microsoft.com/office/officeart/2017/3/layout/HorizontalLabelsTimeline"/>
    <dgm:cxn modelId="{A88EA5A5-E790-40C8-88F1-F046CE63FA2A}" srcId="{E935AD4F-F1D8-47BB-95C2-D335648833D5}" destId="{55F8C898-D5E3-41FD-AB03-F94777652413}" srcOrd="5" destOrd="0" parTransId="{7D460096-E185-4FEC-A321-2FFB1B585FF2}" sibTransId="{A54D5061-8DEE-43E9-B9C9-C5CD546ECC57}"/>
    <dgm:cxn modelId="{F55262A7-50BF-1445-BFAB-20E936D79EA9}" type="presOf" srcId="{06AD62A8-9CE6-489A-B373-129BD36887AB}" destId="{FBB0AF15-1C67-8E4B-A13E-BC16759340DC}" srcOrd="0" destOrd="0" presId="urn:microsoft.com/office/officeart/2017/3/layout/HorizontalLabelsTimeline"/>
    <dgm:cxn modelId="{778518A8-29FC-499D-8A2C-AF444685786D}" srcId="{912A6824-1BA3-4638-8384-C652A4F83D50}" destId="{CE815E06-EEE6-497B-8DA6-8700EA778671}" srcOrd="0" destOrd="0" parTransId="{CAD13AB4-51F7-4C26-8F2A-BB022A1E5E07}" sibTransId="{6B665B83-0315-44B3-B0F0-E8B5DD47F434}"/>
    <dgm:cxn modelId="{8D600FAB-0DEA-4581-8B74-2F9009835016}" srcId="{E935AD4F-F1D8-47BB-95C2-D335648833D5}" destId="{41BC09E6-60DB-4D7D-8375-68A7C15C4373}" srcOrd="3" destOrd="0" parTransId="{ECA77047-3210-4163-834F-F791FE050CB6}" sibTransId="{96FAB094-7190-4003-86B1-F75AF744AC10}"/>
    <dgm:cxn modelId="{3C4A40CD-4253-4B4C-8E3B-6C6CAD31228A}" srcId="{41BC09E6-60DB-4D7D-8375-68A7C15C4373}" destId="{F05071DD-5E17-46D7-AAAE-D823A613BC60}" srcOrd="0" destOrd="0" parTransId="{70882404-CAD1-448F-9FD4-65CCFBB0292F}" sibTransId="{6C2F7117-609E-49D0-ADF6-1DC4B3AB8AF4}"/>
    <dgm:cxn modelId="{9FD2CAD6-DE9D-4331-89DD-ACB1D6CF826A}" srcId="{E935AD4F-F1D8-47BB-95C2-D335648833D5}" destId="{912A6824-1BA3-4638-8384-C652A4F83D50}" srcOrd="4" destOrd="0" parTransId="{702C3508-8FB5-4AF6-9E5C-A660DC716E3C}" sibTransId="{E8CCC7A4-6D79-4C3C-8F80-CEE302FDA91A}"/>
    <dgm:cxn modelId="{9D2E23E0-B295-644A-8E5E-EA424F0C2F97}" type="presOf" srcId="{4500209E-4D4D-4FBA-98AC-0CB93044FCE6}" destId="{4AC721AA-9203-DE48-8836-3BC144783E73}" srcOrd="0" destOrd="0" presId="urn:microsoft.com/office/officeart/2017/3/layout/HorizontalLabelsTimeline"/>
    <dgm:cxn modelId="{3B92B3E5-9E3F-4495-AFBD-4C8D4679AC46}" srcId="{E935AD4F-F1D8-47BB-95C2-D335648833D5}" destId="{4BF0A602-2072-41CE-A8CE-EE1B88D971AF}" srcOrd="0" destOrd="0" parTransId="{82E8BFE9-5073-4B75-A3C2-1D6FCF84933E}" sibTransId="{AC27B02E-3D49-48B8-8172-D436FC9FEF14}"/>
    <dgm:cxn modelId="{CE749FF2-EE81-7F4C-90B8-0770967ADC75}" type="presOf" srcId="{AEF4DA91-48AC-49FC-ABE6-07C522288DEC}" destId="{A564C8EE-4B35-4748-BDA8-2BEC8BC4ED3B}" srcOrd="0" destOrd="0" presId="urn:microsoft.com/office/officeart/2017/3/layout/HorizontalLabelsTimeline"/>
    <dgm:cxn modelId="{E02F9EFD-3954-4B96-9348-59DC70CCA38E}" srcId="{E935AD4F-F1D8-47BB-95C2-D335648833D5}" destId="{4500209E-4D4D-4FBA-98AC-0CB93044FCE6}" srcOrd="2" destOrd="0" parTransId="{BF19E2BC-C924-435B-B516-107ED6187D74}" sibTransId="{3ACA4C64-04DA-427F-8911-E22337C82911}"/>
    <dgm:cxn modelId="{A43C5FF9-F702-2848-8635-26A6FCEF6855}" type="presParOf" srcId="{FB2F7CFC-2002-524A-BFC8-12995A4B519F}" destId="{DD503F55-BFC7-134F-85F5-CB8372AECB73}" srcOrd="0" destOrd="0" presId="urn:microsoft.com/office/officeart/2017/3/layout/HorizontalLabelsTimeline"/>
    <dgm:cxn modelId="{53F59654-56FF-744E-BC4E-B193ADDC86DB}" type="presParOf" srcId="{FB2F7CFC-2002-524A-BFC8-12995A4B519F}" destId="{6E0D3785-8C9B-9443-8CC3-7F8F439F6BA6}" srcOrd="1" destOrd="0" presId="urn:microsoft.com/office/officeart/2017/3/layout/HorizontalLabelsTimeline"/>
    <dgm:cxn modelId="{3BE076DD-096B-2442-A5EE-FFDB452ABF0C}" type="presParOf" srcId="{6E0D3785-8C9B-9443-8CC3-7F8F439F6BA6}" destId="{039F8584-E322-7D4B-AFE8-B4F55A0AB415}" srcOrd="0" destOrd="0" presId="urn:microsoft.com/office/officeart/2017/3/layout/HorizontalLabelsTimeline"/>
    <dgm:cxn modelId="{DC9C60C0-25D6-7A45-A65E-24DB07A21BB8}" type="presParOf" srcId="{039F8584-E322-7D4B-AFE8-B4F55A0AB415}" destId="{CB0CB553-734F-494A-8101-7A05863FD051}" srcOrd="0" destOrd="0" presId="urn:microsoft.com/office/officeart/2017/3/layout/HorizontalLabelsTimeline"/>
    <dgm:cxn modelId="{F0469F2C-EE50-9746-9804-27ED08BFA4F9}" type="presParOf" srcId="{039F8584-E322-7D4B-AFE8-B4F55A0AB415}" destId="{D26B7A8E-85F3-F946-8198-4ED985668CD6}" srcOrd="1" destOrd="0" presId="urn:microsoft.com/office/officeart/2017/3/layout/HorizontalLabelsTimeline"/>
    <dgm:cxn modelId="{BB91F51D-1E0F-D04F-BE24-59F1BE2B1B2B}" type="presParOf" srcId="{D26B7A8E-85F3-F946-8198-4ED985668CD6}" destId="{A564C8EE-4B35-4748-BDA8-2BEC8BC4ED3B}" srcOrd="0" destOrd="0" presId="urn:microsoft.com/office/officeart/2017/3/layout/HorizontalLabelsTimeline"/>
    <dgm:cxn modelId="{C373CABD-7666-1C4F-9C2D-6B5CCDA5644D}" type="presParOf" srcId="{D26B7A8E-85F3-F946-8198-4ED985668CD6}" destId="{D79EB96F-8E56-F042-A11C-477810021EA3}" srcOrd="1" destOrd="0" presId="urn:microsoft.com/office/officeart/2017/3/layout/HorizontalLabelsTimeline"/>
    <dgm:cxn modelId="{904241C3-39B0-C04F-87D7-6047FBA8154A}" type="presParOf" srcId="{039F8584-E322-7D4B-AFE8-B4F55A0AB415}" destId="{54464031-001E-FE45-8CF4-EFA045060702}" srcOrd="2" destOrd="0" presId="urn:microsoft.com/office/officeart/2017/3/layout/HorizontalLabelsTimeline"/>
    <dgm:cxn modelId="{8ED30393-2C91-AE47-8130-453535A246FB}" type="presParOf" srcId="{039F8584-E322-7D4B-AFE8-B4F55A0AB415}" destId="{661695F0-E3ED-CB47-AC34-DA97C055E9C8}" srcOrd="3" destOrd="0" presId="urn:microsoft.com/office/officeart/2017/3/layout/HorizontalLabelsTimeline"/>
    <dgm:cxn modelId="{21838E2B-617F-E144-8630-CB50811D0494}" type="presParOf" srcId="{039F8584-E322-7D4B-AFE8-B4F55A0AB415}" destId="{6AE9444E-C779-9343-8261-45D7E0B4B103}" srcOrd="4" destOrd="0" presId="urn:microsoft.com/office/officeart/2017/3/layout/HorizontalLabelsTimeline"/>
    <dgm:cxn modelId="{CDEF3473-FE10-A342-9EFC-10A0F1878603}" type="presParOf" srcId="{6E0D3785-8C9B-9443-8CC3-7F8F439F6BA6}" destId="{66A6EE90-6B51-E94F-97C8-9FA4FFC305A6}" srcOrd="1" destOrd="0" presId="urn:microsoft.com/office/officeart/2017/3/layout/HorizontalLabelsTimeline"/>
    <dgm:cxn modelId="{C8355F54-7ADA-E44D-A5A2-F2005FAF7F08}" type="presParOf" srcId="{6E0D3785-8C9B-9443-8CC3-7F8F439F6BA6}" destId="{1B52F6CD-4BC5-D442-9F38-F306C45A6694}" srcOrd="2" destOrd="0" presId="urn:microsoft.com/office/officeart/2017/3/layout/HorizontalLabelsTimeline"/>
    <dgm:cxn modelId="{2DFF927B-CC4D-0C43-99B4-E8449D58EA15}" type="presParOf" srcId="{1B52F6CD-4BC5-D442-9F38-F306C45A6694}" destId="{ADBB67CD-40C7-024F-BB70-F6179454FEE6}" srcOrd="0" destOrd="0" presId="urn:microsoft.com/office/officeart/2017/3/layout/HorizontalLabelsTimeline"/>
    <dgm:cxn modelId="{56EFC1DB-616F-2641-8502-35C86AF8D6B1}" type="presParOf" srcId="{1B52F6CD-4BC5-D442-9F38-F306C45A6694}" destId="{2C77C9A0-BFD4-FE45-BF99-51615ED9CFA1}" srcOrd="1" destOrd="0" presId="urn:microsoft.com/office/officeart/2017/3/layout/HorizontalLabelsTimeline"/>
    <dgm:cxn modelId="{99F51641-3435-EE4C-AB2D-971DAC10F89C}" type="presParOf" srcId="{2C77C9A0-BFD4-FE45-BF99-51615ED9CFA1}" destId="{982E4DEC-9774-E144-926F-097BB8640F7F}" srcOrd="0" destOrd="0" presId="urn:microsoft.com/office/officeart/2017/3/layout/HorizontalLabelsTimeline"/>
    <dgm:cxn modelId="{24AB9E5B-BD69-634D-902D-9A8EFD6B8D89}" type="presParOf" srcId="{2C77C9A0-BFD4-FE45-BF99-51615ED9CFA1}" destId="{9B985198-80D0-274A-83F2-D2CCE99774B1}" srcOrd="1" destOrd="0" presId="urn:microsoft.com/office/officeart/2017/3/layout/HorizontalLabelsTimeline"/>
    <dgm:cxn modelId="{93E17EB2-C7A5-3246-91B7-834725462005}" type="presParOf" srcId="{1B52F6CD-4BC5-D442-9F38-F306C45A6694}" destId="{57127574-05CE-D64A-A3E0-3C51D17F1715}" srcOrd="2" destOrd="0" presId="urn:microsoft.com/office/officeart/2017/3/layout/HorizontalLabelsTimeline"/>
    <dgm:cxn modelId="{9B26E160-08D2-C24A-BF56-487B62D038F4}" type="presParOf" srcId="{1B52F6CD-4BC5-D442-9F38-F306C45A6694}" destId="{FD290F62-9149-0E49-B918-0AE926FABDD8}" srcOrd="3" destOrd="0" presId="urn:microsoft.com/office/officeart/2017/3/layout/HorizontalLabelsTimeline"/>
    <dgm:cxn modelId="{CF2468D3-7214-DE45-A150-EC5688B13F1C}" type="presParOf" srcId="{1B52F6CD-4BC5-D442-9F38-F306C45A6694}" destId="{3401AB01-C18D-BA40-9247-7CAA0FFF9766}" srcOrd="4" destOrd="0" presId="urn:microsoft.com/office/officeart/2017/3/layout/HorizontalLabelsTimeline"/>
    <dgm:cxn modelId="{C2E5EEB8-80FA-6541-B0F8-A4AEE403C3F6}" type="presParOf" srcId="{6E0D3785-8C9B-9443-8CC3-7F8F439F6BA6}" destId="{FD452D65-413D-EA4A-94BA-06F7FD4F4642}" srcOrd="3" destOrd="0" presId="urn:microsoft.com/office/officeart/2017/3/layout/HorizontalLabelsTimeline"/>
    <dgm:cxn modelId="{AB00D26E-F99B-CB4B-A406-A53BE047B637}" type="presParOf" srcId="{6E0D3785-8C9B-9443-8CC3-7F8F439F6BA6}" destId="{A32522A3-A68C-934D-AA54-B50A12BE6F1A}" srcOrd="4" destOrd="0" presId="urn:microsoft.com/office/officeart/2017/3/layout/HorizontalLabelsTimeline"/>
    <dgm:cxn modelId="{7BA37D2B-9DF9-634C-906D-940DA12EFBC9}" type="presParOf" srcId="{A32522A3-A68C-934D-AA54-B50A12BE6F1A}" destId="{4AC721AA-9203-DE48-8836-3BC144783E73}" srcOrd="0" destOrd="0" presId="urn:microsoft.com/office/officeart/2017/3/layout/HorizontalLabelsTimeline"/>
    <dgm:cxn modelId="{D8501233-3EBB-9348-9240-31912AC709A8}" type="presParOf" srcId="{A32522A3-A68C-934D-AA54-B50A12BE6F1A}" destId="{15904323-04A3-5B4A-82E4-8DEC92C8869C}" srcOrd="1" destOrd="0" presId="urn:microsoft.com/office/officeart/2017/3/layout/HorizontalLabelsTimeline"/>
    <dgm:cxn modelId="{E14D84A4-8650-EE40-B351-07CBB39E51F6}" type="presParOf" srcId="{15904323-04A3-5B4A-82E4-8DEC92C8869C}" destId="{49C23248-FB36-E944-92A7-123389740878}" srcOrd="0" destOrd="0" presId="urn:microsoft.com/office/officeart/2017/3/layout/HorizontalLabelsTimeline"/>
    <dgm:cxn modelId="{1BAF3B6C-4B2E-FC48-A0D3-8FBC6D7AE474}" type="presParOf" srcId="{15904323-04A3-5B4A-82E4-8DEC92C8869C}" destId="{42B02311-B525-8347-9916-93CE0B3D15FC}" srcOrd="1" destOrd="0" presId="urn:microsoft.com/office/officeart/2017/3/layout/HorizontalLabelsTimeline"/>
    <dgm:cxn modelId="{0F51A7B0-816D-DC47-BDC9-0C306BDF2855}" type="presParOf" srcId="{A32522A3-A68C-934D-AA54-B50A12BE6F1A}" destId="{697D3FBB-4DEF-B446-B6D7-218C91C93FDD}" srcOrd="2" destOrd="0" presId="urn:microsoft.com/office/officeart/2017/3/layout/HorizontalLabelsTimeline"/>
    <dgm:cxn modelId="{F9787990-4A78-EE4D-B28E-499DF7A47F8C}" type="presParOf" srcId="{A32522A3-A68C-934D-AA54-B50A12BE6F1A}" destId="{A5CBE0A8-F085-8948-AAAA-D97C61FD3A5F}" srcOrd="3" destOrd="0" presId="urn:microsoft.com/office/officeart/2017/3/layout/HorizontalLabelsTimeline"/>
    <dgm:cxn modelId="{58B502FF-8DE2-0E4E-A76B-93B3B2338738}" type="presParOf" srcId="{A32522A3-A68C-934D-AA54-B50A12BE6F1A}" destId="{A6EF569F-D921-DB47-89C0-D1C43965DFC8}" srcOrd="4" destOrd="0" presId="urn:microsoft.com/office/officeart/2017/3/layout/HorizontalLabelsTimeline"/>
    <dgm:cxn modelId="{15B0BACC-151D-ED4A-86ED-B38B8F9BAAFC}" type="presParOf" srcId="{6E0D3785-8C9B-9443-8CC3-7F8F439F6BA6}" destId="{FB3AB36D-0139-524E-A66A-8FDE8E65091C}" srcOrd="5" destOrd="0" presId="urn:microsoft.com/office/officeart/2017/3/layout/HorizontalLabelsTimeline"/>
    <dgm:cxn modelId="{E1926734-0109-5644-B88C-5517CFF52BA7}" type="presParOf" srcId="{6E0D3785-8C9B-9443-8CC3-7F8F439F6BA6}" destId="{BC46F452-6467-3D49-8723-9CA4D5B5380A}" srcOrd="6" destOrd="0" presId="urn:microsoft.com/office/officeart/2017/3/layout/HorizontalLabelsTimeline"/>
    <dgm:cxn modelId="{A530EF6D-8E59-D549-BE33-3BE0081D4DED}" type="presParOf" srcId="{BC46F452-6467-3D49-8723-9CA4D5B5380A}" destId="{3109AF70-AD8A-0D4B-A262-EDE54588B7A6}" srcOrd="0" destOrd="0" presId="urn:microsoft.com/office/officeart/2017/3/layout/HorizontalLabelsTimeline"/>
    <dgm:cxn modelId="{DBEF19C0-7F5D-9B4F-92D8-4E9E184C93D3}" type="presParOf" srcId="{BC46F452-6467-3D49-8723-9CA4D5B5380A}" destId="{314590BA-CEE6-2B44-BEFE-AF10AC2DECE1}" srcOrd="1" destOrd="0" presId="urn:microsoft.com/office/officeart/2017/3/layout/HorizontalLabelsTimeline"/>
    <dgm:cxn modelId="{5410C3B2-B120-A245-B35E-D79E1C533236}" type="presParOf" srcId="{314590BA-CEE6-2B44-BEFE-AF10AC2DECE1}" destId="{BEE71F33-D5F0-FC4F-A18C-D7DCD9CFEEE1}" srcOrd="0" destOrd="0" presId="urn:microsoft.com/office/officeart/2017/3/layout/HorizontalLabelsTimeline"/>
    <dgm:cxn modelId="{E725D730-77A7-544C-9689-268F4CDCF3D1}" type="presParOf" srcId="{314590BA-CEE6-2B44-BEFE-AF10AC2DECE1}" destId="{6C64C99F-F36B-AA4A-9152-C2F9C45D9F41}" srcOrd="1" destOrd="0" presId="urn:microsoft.com/office/officeart/2017/3/layout/HorizontalLabelsTimeline"/>
    <dgm:cxn modelId="{5E0B8741-02B7-734F-8820-FB88D4CFAF9B}" type="presParOf" srcId="{BC46F452-6467-3D49-8723-9CA4D5B5380A}" destId="{3BDC621C-FC9B-D14E-B089-F89A3F275AD8}" srcOrd="2" destOrd="0" presId="urn:microsoft.com/office/officeart/2017/3/layout/HorizontalLabelsTimeline"/>
    <dgm:cxn modelId="{C2C1F11F-421E-7244-851F-CC7BBF8B8DFF}" type="presParOf" srcId="{BC46F452-6467-3D49-8723-9CA4D5B5380A}" destId="{E27787BF-B713-3445-9C46-4CBC9810A168}" srcOrd="3" destOrd="0" presId="urn:microsoft.com/office/officeart/2017/3/layout/HorizontalLabelsTimeline"/>
    <dgm:cxn modelId="{6C5F1E53-ACB7-7C4C-B33E-A9F674A049AC}" type="presParOf" srcId="{BC46F452-6467-3D49-8723-9CA4D5B5380A}" destId="{D15E86FD-E4E9-0F43-9547-7B0FE5D70A7A}" srcOrd="4" destOrd="0" presId="urn:microsoft.com/office/officeart/2017/3/layout/HorizontalLabelsTimeline"/>
    <dgm:cxn modelId="{11350264-00D0-BF4D-9CCB-02EB0ABD9F38}" type="presParOf" srcId="{6E0D3785-8C9B-9443-8CC3-7F8F439F6BA6}" destId="{53B78578-39C1-F54C-94F9-54EA7C0F9530}" srcOrd="7" destOrd="0" presId="urn:microsoft.com/office/officeart/2017/3/layout/HorizontalLabelsTimeline"/>
    <dgm:cxn modelId="{24108FB7-7C78-314B-81DC-CD0A9564BC55}" type="presParOf" srcId="{6E0D3785-8C9B-9443-8CC3-7F8F439F6BA6}" destId="{3B8DE006-7BBB-7448-82BF-25CC84E3913D}" srcOrd="8" destOrd="0" presId="urn:microsoft.com/office/officeart/2017/3/layout/HorizontalLabelsTimeline"/>
    <dgm:cxn modelId="{80664150-7B43-3843-9644-1DB268DC821D}" type="presParOf" srcId="{3B8DE006-7BBB-7448-82BF-25CC84E3913D}" destId="{A13D4170-A145-7D42-9EA3-E92E47325F85}" srcOrd="0" destOrd="0" presId="urn:microsoft.com/office/officeart/2017/3/layout/HorizontalLabelsTimeline"/>
    <dgm:cxn modelId="{8758523A-BA6A-A14F-9A53-760D92AB2481}" type="presParOf" srcId="{3B8DE006-7BBB-7448-82BF-25CC84E3913D}" destId="{97C39470-F569-1F4E-94CF-AB4443B36120}" srcOrd="1" destOrd="0" presId="urn:microsoft.com/office/officeart/2017/3/layout/HorizontalLabelsTimeline"/>
    <dgm:cxn modelId="{748EED62-AE58-A246-8B70-7EC0D14DD834}" type="presParOf" srcId="{97C39470-F569-1F4E-94CF-AB4443B36120}" destId="{1AA41873-B1F5-4D4A-93DE-BE5D59B0F848}" srcOrd="0" destOrd="0" presId="urn:microsoft.com/office/officeart/2017/3/layout/HorizontalLabelsTimeline"/>
    <dgm:cxn modelId="{FF266672-B606-514E-8A67-8163C5E1176E}" type="presParOf" srcId="{97C39470-F569-1F4E-94CF-AB4443B36120}" destId="{D7A30DDA-092B-9C44-A7F6-5562985CD423}" srcOrd="1" destOrd="0" presId="urn:microsoft.com/office/officeart/2017/3/layout/HorizontalLabelsTimeline"/>
    <dgm:cxn modelId="{1D48A321-2E18-1745-8F08-A9BEC4F5B24F}" type="presParOf" srcId="{3B8DE006-7BBB-7448-82BF-25CC84E3913D}" destId="{E9B0EC43-F137-2A45-BB63-F1C687B1DCD9}" srcOrd="2" destOrd="0" presId="urn:microsoft.com/office/officeart/2017/3/layout/HorizontalLabelsTimeline"/>
    <dgm:cxn modelId="{56E29138-F670-4048-8FBE-DDFBA6C7CEE5}" type="presParOf" srcId="{3B8DE006-7BBB-7448-82BF-25CC84E3913D}" destId="{F95258DA-6DD5-9D48-A25D-2DD728082D00}" srcOrd="3" destOrd="0" presId="urn:microsoft.com/office/officeart/2017/3/layout/HorizontalLabelsTimeline"/>
    <dgm:cxn modelId="{113378F8-4E74-4D47-896F-CCF08F7B515A}" type="presParOf" srcId="{3B8DE006-7BBB-7448-82BF-25CC84E3913D}" destId="{C84C6A94-D85E-ED43-830B-BF5AD433905C}" srcOrd="4" destOrd="0" presId="urn:microsoft.com/office/officeart/2017/3/layout/HorizontalLabelsTimeline"/>
    <dgm:cxn modelId="{E8DA078E-F026-7549-9ADB-488A5C01239E}" type="presParOf" srcId="{6E0D3785-8C9B-9443-8CC3-7F8F439F6BA6}" destId="{F6EA46D6-C406-9A41-8461-7B2C2F5B3467}" srcOrd="9" destOrd="0" presId="urn:microsoft.com/office/officeart/2017/3/layout/HorizontalLabelsTimeline"/>
    <dgm:cxn modelId="{2CBF37D5-A746-E64B-91ED-3F241BCDB024}" type="presParOf" srcId="{6E0D3785-8C9B-9443-8CC3-7F8F439F6BA6}" destId="{847F40C4-0862-3640-BC44-D0F7C45C62E5}" srcOrd="10" destOrd="0" presId="urn:microsoft.com/office/officeart/2017/3/layout/HorizontalLabelsTimeline"/>
    <dgm:cxn modelId="{47A88562-0F32-DB49-A1ED-149E93CAF64F}" type="presParOf" srcId="{847F40C4-0862-3640-BC44-D0F7C45C62E5}" destId="{7C710A84-0EB8-E74E-B412-DB8C523AE1CA}" srcOrd="0" destOrd="0" presId="urn:microsoft.com/office/officeart/2017/3/layout/HorizontalLabelsTimeline"/>
    <dgm:cxn modelId="{3D5F36EE-548A-044E-B1D6-0D7794691A28}" type="presParOf" srcId="{847F40C4-0862-3640-BC44-D0F7C45C62E5}" destId="{9A09C119-62B7-FF41-9DB2-E70EFCD6D0E7}" srcOrd="1" destOrd="0" presId="urn:microsoft.com/office/officeart/2017/3/layout/HorizontalLabelsTimeline"/>
    <dgm:cxn modelId="{DFE38CE4-F20E-FF45-B524-79F781324D5F}" type="presParOf" srcId="{9A09C119-62B7-FF41-9DB2-E70EFCD6D0E7}" destId="{FBB0AF15-1C67-8E4B-A13E-BC16759340DC}" srcOrd="0" destOrd="0" presId="urn:microsoft.com/office/officeart/2017/3/layout/HorizontalLabelsTimeline"/>
    <dgm:cxn modelId="{BDA05CDC-0101-CE4E-BCB2-F812EAB3FEA8}" type="presParOf" srcId="{9A09C119-62B7-FF41-9DB2-E70EFCD6D0E7}" destId="{02321976-2AB4-774B-BF96-E3734FC98093}" srcOrd="1" destOrd="0" presId="urn:microsoft.com/office/officeart/2017/3/layout/HorizontalLabelsTimeline"/>
    <dgm:cxn modelId="{DA749565-A742-FD44-9E1A-EC444A524464}" type="presParOf" srcId="{847F40C4-0862-3640-BC44-D0F7C45C62E5}" destId="{7D4C1BC9-9241-4C40-A9F9-3CAD58828AB3}" srcOrd="2" destOrd="0" presId="urn:microsoft.com/office/officeart/2017/3/layout/HorizontalLabelsTimeline"/>
    <dgm:cxn modelId="{6B39247A-CC38-194F-8133-1939835CA1B4}" type="presParOf" srcId="{847F40C4-0862-3640-BC44-D0F7C45C62E5}" destId="{73934801-1F89-6C45-99BC-519433EA558F}" srcOrd="3" destOrd="0" presId="urn:microsoft.com/office/officeart/2017/3/layout/HorizontalLabelsTimeline"/>
    <dgm:cxn modelId="{11358232-CF1B-DF40-BD60-AFDA477E6B94}" type="presParOf" srcId="{847F40C4-0862-3640-BC44-D0F7C45C62E5}" destId="{62C9B734-AC3D-AF4B-AFB1-78675EBF1A0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7F9E2-833F-48A9-884D-AA68F776268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EF8BA9-51E6-46BA-BE00-82BB9F4CA6A3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Activities resulting in a re-cleaned (used but still productive) </a:t>
          </a:r>
          <a:r>
            <a:rPr lang="en-US" dirty="0" err="1">
              <a:latin typeface="Candara" panose="020E0502030303020204" pitchFamily="34" charset="0"/>
            </a:rPr>
            <a:t>swidden</a:t>
          </a:r>
          <a:r>
            <a:rPr lang="en-US" dirty="0">
              <a:latin typeface="Candara" panose="020E0502030303020204" pitchFamily="34" charset="0"/>
            </a:rPr>
            <a:t>, a </a:t>
          </a:r>
          <a:r>
            <a:rPr lang="en-US" i="1" dirty="0" err="1">
              <a:latin typeface="Candara" panose="020E0502030303020204" pitchFamily="34" charset="0"/>
            </a:rPr>
            <a:t>lumun</a:t>
          </a:r>
          <a:r>
            <a:rPr lang="en-US" i="1" dirty="0">
              <a:latin typeface="Candara" panose="020E0502030303020204" pitchFamily="34" charset="0"/>
            </a:rPr>
            <a:t> </a:t>
          </a:r>
          <a:r>
            <a:rPr lang="en-US" i="1" dirty="0" err="1">
              <a:latin typeface="Candara" panose="020E0502030303020204" pitchFamily="34" charset="0"/>
            </a:rPr>
            <a:t>da’an</a:t>
          </a:r>
          <a:r>
            <a:rPr lang="en-US" i="1" dirty="0">
              <a:latin typeface="Candara" panose="020E0502030303020204" pitchFamily="34" charset="0"/>
            </a:rPr>
            <a:t>.</a:t>
          </a:r>
          <a:endParaRPr lang="en-US" dirty="0">
            <a:latin typeface="Candara" panose="020E0502030303020204" pitchFamily="34" charset="0"/>
          </a:endParaRPr>
        </a:p>
      </dgm:t>
    </dgm:pt>
    <dgm:pt modelId="{1992CD85-6D28-4300-8182-D2A88A9399D4}" type="parTrans" cxnId="{39364F9E-942E-4EED-A53E-25B58B67FACF}">
      <dgm:prSet/>
      <dgm:spPr/>
      <dgm:t>
        <a:bodyPr/>
        <a:lstStyle/>
        <a:p>
          <a:endParaRPr lang="en-US"/>
        </a:p>
      </dgm:t>
    </dgm:pt>
    <dgm:pt modelId="{2705A457-48F3-4A73-A710-4A7973CE0105}" type="sibTrans" cxnId="{39364F9E-942E-4EED-A53E-25B58B67FACF}">
      <dgm:prSet/>
      <dgm:spPr/>
      <dgm:t>
        <a:bodyPr/>
        <a:lstStyle/>
        <a:p>
          <a:endParaRPr lang="en-US"/>
        </a:p>
      </dgm:t>
    </dgm:pt>
    <dgm:pt modelId="{94AE7B87-2B0C-42E3-8BCC-97A1ADEF96D2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Perennial crops including fruit trees remain productive for an average of 2 to 5 years following the rice harvest. </a:t>
          </a:r>
        </a:p>
      </dgm:t>
    </dgm:pt>
    <dgm:pt modelId="{3462FF74-E2F4-4CD7-B600-B9F04E7885C3}" type="parTrans" cxnId="{CC035DBE-8890-444C-8993-140E2C2BE161}">
      <dgm:prSet/>
      <dgm:spPr/>
      <dgm:t>
        <a:bodyPr/>
        <a:lstStyle/>
        <a:p>
          <a:endParaRPr lang="en-US"/>
        </a:p>
      </dgm:t>
    </dgm:pt>
    <dgm:pt modelId="{5135572F-7037-4525-8D67-876B80CE5C0D}" type="sibTrans" cxnId="{CC035DBE-8890-444C-8993-140E2C2BE161}">
      <dgm:prSet/>
      <dgm:spPr/>
      <dgm:t>
        <a:bodyPr/>
        <a:lstStyle/>
        <a:p>
          <a:endParaRPr lang="en-US"/>
        </a:p>
      </dgm:t>
    </dgm:pt>
    <dgm:pt modelId="{A37299E1-326B-2E4F-A2D2-FAE734B37690}" type="pres">
      <dgm:prSet presAssocID="{B4C7F9E2-833F-48A9-884D-AA68F7762689}" presName="vert0" presStyleCnt="0">
        <dgm:presLayoutVars>
          <dgm:dir/>
          <dgm:animOne val="branch"/>
          <dgm:animLvl val="lvl"/>
        </dgm:presLayoutVars>
      </dgm:prSet>
      <dgm:spPr/>
    </dgm:pt>
    <dgm:pt modelId="{744C4092-4C22-BC48-B328-7A4B65B662F6}" type="pres">
      <dgm:prSet presAssocID="{B5EF8BA9-51E6-46BA-BE00-82BB9F4CA6A3}" presName="thickLine" presStyleLbl="alignNode1" presStyleIdx="0" presStyleCnt="2"/>
      <dgm:spPr/>
    </dgm:pt>
    <dgm:pt modelId="{14E3EEBD-F16C-6C45-9E90-BBD7E1271E87}" type="pres">
      <dgm:prSet presAssocID="{B5EF8BA9-51E6-46BA-BE00-82BB9F4CA6A3}" presName="horz1" presStyleCnt="0"/>
      <dgm:spPr/>
    </dgm:pt>
    <dgm:pt modelId="{F46AC312-78DB-2549-A632-3631917CEA2D}" type="pres">
      <dgm:prSet presAssocID="{B5EF8BA9-51E6-46BA-BE00-82BB9F4CA6A3}" presName="tx1" presStyleLbl="revTx" presStyleIdx="0" presStyleCnt="2"/>
      <dgm:spPr/>
    </dgm:pt>
    <dgm:pt modelId="{FB42FC9C-8A7D-F448-90FF-8449A2552596}" type="pres">
      <dgm:prSet presAssocID="{B5EF8BA9-51E6-46BA-BE00-82BB9F4CA6A3}" presName="vert1" presStyleCnt="0"/>
      <dgm:spPr/>
    </dgm:pt>
    <dgm:pt modelId="{C32F94CE-C62E-CC48-B61D-86A5FA314F42}" type="pres">
      <dgm:prSet presAssocID="{94AE7B87-2B0C-42E3-8BCC-97A1ADEF96D2}" presName="thickLine" presStyleLbl="alignNode1" presStyleIdx="1" presStyleCnt="2"/>
      <dgm:spPr/>
    </dgm:pt>
    <dgm:pt modelId="{A2ADC49E-FC85-1843-B78E-7DB9555D553C}" type="pres">
      <dgm:prSet presAssocID="{94AE7B87-2B0C-42E3-8BCC-97A1ADEF96D2}" presName="horz1" presStyleCnt="0"/>
      <dgm:spPr/>
    </dgm:pt>
    <dgm:pt modelId="{2545938F-AE69-674E-9C99-935AA55CF83C}" type="pres">
      <dgm:prSet presAssocID="{94AE7B87-2B0C-42E3-8BCC-97A1ADEF96D2}" presName="tx1" presStyleLbl="revTx" presStyleIdx="1" presStyleCnt="2"/>
      <dgm:spPr/>
    </dgm:pt>
    <dgm:pt modelId="{00681145-1755-AB4F-9C8E-27E27DF10F25}" type="pres">
      <dgm:prSet presAssocID="{94AE7B87-2B0C-42E3-8BCC-97A1ADEF96D2}" presName="vert1" presStyleCnt="0"/>
      <dgm:spPr/>
    </dgm:pt>
  </dgm:ptLst>
  <dgm:cxnLst>
    <dgm:cxn modelId="{E68A9D1E-8EF1-174B-A403-391BE4A8B422}" type="presOf" srcId="{B5EF8BA9-51E6-46BA-BE00-82BB9F4CA6A3}" destId="{F46AC312-78DB-2549-A632-3631917CEA2D}" srcOrd="0" destOrd="0" presId="urn:microsoft.com/office/officeart/2008/layout/LinedList"/>
    <dgm:cxn modelId="{A9096F27-BAD7-6D41-93DF-9CB2103773A7}" type="presOf" srcId="{94AE7B87-2B0C-42E3-8BCC-97A1ADEF96D2}" destId="{2545938F-AE69-674E-9C99-935AA55CF83C}" srcOrd="0" destOrd="0" presId="urn:microsoft.com/office/officeart/2008/layout/LinedList"/>
    <dgm:cxn modelId="{82AA0153-3BC6-5A4A-9682-86939478B625}" type="presOf" srcId="{B4C7F9E2-833F-48A9-884D-AA68F7762689}" destId="{A37299E1-326B-2E4F-A2D2-FAE734B37690}" srcOrd="0" destOrd="0" presId="urn:microsoft.com/office/officeart/2008/layout/LinedList"/>
    <dgm:cxn modelId="{39364F9E-942E-4EED-A53E-25B58B67FACF}" srcId="{B4C7F9E2-833F-48A9-884D-AA68F7762689}" destId="{B5EF8BA9-51E6-46BA-BE00-82BB9F4CA6A3}" srcOrd="0" destOrd="0" parTransId="{1992CD85-6D28-4300-8182-D2A88A9399D4}" sibTransId="{2705A457-48F3-4A73-A710-4A7973CE0105}"/>
    <dgm:cxn modelId="{CC035DBE-8890-444C-8993-140E2C2BE161}" srcId="{B4C7F9E2-833F-48A9-884D-AA68F7762689}" destId="{94AE7B87-2B0C-42E3-8BCC-97A1ADEF96D2}" srcOrd="1" destOrd="0" parTransId="{3462FF74-E2F4-4CD7-B600-B9F04E7885C3}" sibTransId="{5135572F-7037-4525-8D67-876B80CE5C0D}"/>
    <dgm:cxn modelId="{DA06F519-4D16-9C41-9113-86282200AE20}" type="presParOf" srcId="{A37299E1-326B-2E4F-A2D2-FAE734B37690}" destId="{744C4092-4C22-BC48-B328-7A4B65B662F6}" srcOrd="0" destOrd="0" presId="urn:microsoft.com/office/officeart/2008/layout/LinedList"/>
    <dgm:cxn modelId="{D3573C20-1FE4-3243-87AD-CE2FFB1930F7}" type="presParOf" srcId="{A37299E1-326B-2E4F-A2D2-FAE734B37690}" destId="{14E3EEBD-F16C-6C45-9E90-BBD7E1271E87}" srcOrd="1" destOrd="0" presId="urn:microsoft.com/office/officeart/2008/layout/LinedList"/>
    <dgm:cxn modelId="{7550CE0E-8C92-3747-8E1D-49FCE5431AE3}" type="presParOf" srcId="{14E3EEBD-F16C-6C45-9E90-BBD7E1271E87}" destId="{F46AC312-78DB-2549-A632-3631917CEA2D}" srcOrd="0" destOrd="0" presId="urn:microsoft.com/office/officeart/2008/layout/LinedList"/>
    <dgm:cxn modelId="{1DA49886-32E1-9448-8EE4-261B9B0B78BA}" type="presParOf" srcId="{14E3EEBD-F16C-6C45-9E90-BBD7E1271E87}" destId="{FB42FC9C-8A7D-F448-90FF-8449A2552596}" srcOrd="1" destOrd="0" presId="urn:microsoft.com/office/officeart/2008/layout/LinedList"/>
    <dgm:cxn modelId="{6578090A-2B03-774F-A759-B2242FEFEB04}" type="presParOf" srcId="{A37299E1-326B-2E4F-A2D2-FAE734B37690}" destId="{C32F94CE-C62E-CC48-B61D-86A5FA314F42}" srcOrd="2" destOrd="0" presId="urn:microsoft.com/office/officeart/2008/layout/LinedList"/>
    <dgm:cxn modelId="{10F4BDFF-285C-CD46-8034-B174FDC3179A}" type="presParOf" srcId="{A37299E1-326B-2E4F-A2D2-FAE734B37690}" destId="{A2ADC49E-FC85-1843-B78E-7DB9555D553C}" srcOrd="3" destOrd="0" presId="urn:microsoft.com/office/officeart/2008/layout/LinedList"/>
    <dgm:cxn modelId="{FCF62946-79E8-BD4B-803D-9628C03CCEB1}" type="presParOf" srcId="{A2ADC49E-FC85-1843-B78E-7DB9555D553C}" destId="{2545938F-AE69-674E-9C99-935AA55CF83C}" srcOrd="0" destOrd="0" presId="urn:microsoft.com/office/officeart/2008/layout/LinedList"/>
    <dgm:cxn modelId="{3C28CDC5-82EC-E54A-A146-8D0732AADDC7}" type="presParOf" srcId="{A2ADC49E-FC85-1843-B78E-7DB9555D553C}" destId="{00681145-1755-AB4F-9C8E-27E27DF10F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582AAA-AB6D-42C5-B4AA-340C62B03C5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802040-3273-4E79-8711-4DC85432D5D9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“</a:t>
          </a:r>
          <a:r>
            <a:rPr lang="en-US" dirty="0" err="1">
              <a:latin typeface="Candara" panose="020E0502030303020204" pitchFamily="34" charset="0"/>
            </a:rPr>
            <a:t>Swidden</a:t>
          </a:r>
          <a:r>
            <a:rPr lang="en-US" dirty="0">
              <a:latin typeface="Candara" panose="020E0502030303020204" pitchFamily="34" charset="0"/>
            </a:rPr>
            <a:t> farming follows a locally determined, well-defined pattern and requires constant attention throughout most of the year.” (246) </a:t>
          </a:r>
        </a:p>
      </dgm:t>
    </dgm:pt>
    <dgm:pt modelId="{98EC866E-688F-4696-97B5-06831F516AEE}" type="parTrans" cxnId="{B54F9611-5EDC-4548-B6C7-A560205C0413}">
      <dgm:prSet/>
      <dgm:spPr/>
      <dgm:t>
        <a:bodyPr/>
        <a:lstStyle/>
        <a:p>
          <a:endParaRPr lang="en-US"/>
        </a:p>
      </dgm:t>
    </dgm:pt>
    <dgm:pt modelId="{587C8DE0-FB2D-42E4-995F-E6B29ADA0549}" type="sibTrans" cxnId="{B54F9611-5EDC-4548-B6C7-A560205C0413}">
      <dgm:prSet/>
      <dgm:spPr/>
      <dgm:t>
        <a:bodyPr/>
        <a:lstStyle/>
        <a:p>
          <a:endParaRPr lang="en-US"/>
        </a:p>
      </dgm:t>
    </dgm:pt>
    <dgm:pt modelId="{3C523FFF-E55D-4B43-9872-CCF949441728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Second growth forests are preferred. They protect primary forest.</a:t>
          </a:r>
        </a:p>
      </dgm:t>
    </dgm:pt>
    <dgm:pt modelId="{AAEF2319-C71F-4E58-9E82-69B27D068FD8}" type="parTrans" cxnId="{1BFC4152-E3AD-4CA3-A3DA-0C3B00B28ED1}">
      <dgm:prSet/>
      <dgm:spPr/>
      <dgm:t>
        <a:bodyPr/>
        <a:lstStyle/>
        <a:p>
          <a:endParaRPr lang="en-US"/>
        </a:p>
      </dgm:t>
    </dgm:pt>
    <dgm:pt modelId="{08C210DC-14CB-4BEF-8990-CEF72E831578}" type="sibTrans" cxnId="{1BFC4152-E3AD-4CA3-A3DA-0C3B00B28ED1}">
      <dgm:prSet/>
      <dgm:spPr/>
      <dgm:t>
        <a:bodyPr/>
        <a:lstStyle/>
        <a:p>
          <a:endParaRPr lang="en-US"/>
        </a:p>
      </dgm:t>
    </dgm:pt>
    <dgm:pt modelId="{BE5D7B2C-8B26-4A8C-BA8D-D2966EAB9364}">
      <dgm:prSet/>
      <dgm:spPr/>
      <dgm:t>
        <a:bodyPr/>
        <a:lstStyle/>
        <a:p>
          <a:r>
            <a:rPr lang="en-US" dirty="0" err="1">
              <a:latin typeface="Candara" panose="020E0502030303020204" pitchFamily="34" charset="0"/>
            </a:rPr>
            <a:t>Swiddens</a:t>
          </a:r>
          <a:r>
            <a:rPr lang="en-US" dirty="0">
              <a:latin typeface="Candara" panose="020E0502030303020204" pitchFamily="34" charset="0"/>
            </a:rPr>
            <a:t> are contained by firebreaks. </a:t>
          </a:r>
        </a:p>
      </dgm:t>
    </dgm:pt>
    <dgm:pt modelId="{BB1D8D6D-6F74-4927-B9AE-650D0CA7864F}" type="parTrans" cxnId="{5557CBE4-FAC0-4D49-A517-FE5D0FFA1C09}">
      <dgm:prSet/>
      <dgm:spPr/>
      <dgm:t>
        <a:bodyPr/>
        <a:lstStyle/>
        <a:p>
          <a:endParaRPr lang="en-US"/>
        </a:p>
      </dgm:t>
    </dgm:pt>
    <dgm:pt modelId="{ED74B3B4-B81A-4115-ABDF-29642AE25FA2}" type="sibTrans" cxnId="{5557CBE4-FAC0-4D49-A517-FE5D0FFA1C09}">
      <dgm:prSet/>
      <dgm:spPr/>
      <dgm:t>
        <a:bodyPr/>
        <a:lstStyle/>
        <a:p>
          <a:endParaRPr lang="en-US"/>
        </a:p>
      </dgm:t>
    </dgm:pt>
    <dgm:pt modelId="{BB1B28A6-09F8-46EB-87B8-DA60500C3DD7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Techniques are specific to location and local conditions (i.e. topography, climate). </a:t>
          </a:r>
        </a:p>
      </dgm:t>
    </dgm:pt>
    <dgm:pt modelId="{B138ECB2-614B-4730-8BD7-54DFA971841A}" type="parTrans" cxnId="{C22A8D8F-D154-4218-9F83-38115E6AF8DB}">
      <dgm:prSet/>
      <dgm:spPr/>
      <dgm:t>
        <a:bodyPr/>
        <a:lstStyle/>
        <a:p>
          <a:endParaRPr lang="en-US"/>
        </a:p>
      </dgm:t>
    </dgm:pt>
    <dgm:pt modelId="{737C7CF3-2B6C-48EB-A001-96F668F1F530}" type="sibTrans" cxnId="{C22A8D8F-D154-4218-9F83-38115E6AF8DB}">
      <dgm:prSet/>
      <dgm:spPr/>
      <dgm:t>
        <a:bodyPr/>
        <a:lstStyle/>
        <a:p>
          <a:endParaRPr lang="en-US"/>
        </a:p>
      </dgm:t>
    </dgm:pt>
    <dgm:pt modelId="{8B360EC6-1E20-42B0-A310-344C2B8EF439}">
      <dgm:prSet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Even the "weeds" are useful.</a:t>
          </a:r>
        </a:p>
      </dgm:t>
    </dgm:pt>
    <dgm:pt modelId="{6BE4D8B4-3EDF-4377-A1FC-5DCB1CFC4998}" type="parTrans" cxnId="{8EE6455E-EB6F-4F1D-87F1-FE3B44D9DE6E}">
      <dgm:prSet/>
      <dgm:spPr/>
      <dgm:t>
        <a:bodyPr/>
        <a:lstStyle/>
        <a:p>
          <a:endParaRPr lang="en-US"/>
        </a:p>
      </dgm:t>
    </dgm:pt>
    <dgm:pt modelId="{46B04503-245E-4218-B9D9-75F404950C7A}" type="sibTrans" cxnId="{8EE6455E-EB6F-4F1D-87F1-FE3B44D9DE6E}">
      <dgm:prSet/>
      <dgm:spPr/>
      <dgm:t>
        <a:bodyPr/>
        <a:lstStyle/>
        <a:p>
          <a:endParaRPr lang="en-US"/>
        </a:p>
      </dgm:t>
    </dgm:pt>
    <dgm:pt modelId="{76BED180-8410-5E42-98D1-C2CECEDAB0B5}" type="pres">
      <dgm:prSet presAssocID="{A0582AAA-AB6D-42C5-B4AA-340C62B03C55}" presName="vert0" presStyleCnt="0">
        <dgm:presLayoutVars>
          <dgm:dir/>
          <dgm:animOne val="branch"/>
          <dgm:animLvl val="lvl"/>
        </dgm:presLayoutVars>
      </dgm:prSet>
      <dgm:spPr/>
    </dgm:pt>
    <dgm:pt modelId="{C4C167A2-6B03-6B47-88B7-B26DA7AD6A02}" type="pres">
      <dgm:prSet presAssocID="{41802040-3273-4E79-8711-4DC85432D5D9}" presName="thickLine" presStyleLbl="alignNode1" presStyleIdx="0" presStyleCnt="5"/>
      <dgm:spPr/>
    </dgm:pt>
    <dgm:pt modelId="{27100E3E-326E-2745-B69E-299C5E327E84}" type="pres">
      <dgm:prSet presAssocID="{41802040-3273-4E79-8711-4DC85432D5D9}" presName="horz1" presStyleCnt="0"/>
      <dgm:spPr/>
    </dgm:pt>
    <dgm:pt modelId="{61F4D236-F5CB-744B-A925-C606140823E9}" type="pres">
      <dgm:prSet presAssocID="{41802040-3273-4E79-8711-4DC85432D5D9}" presName="tx1" presStyleLbl="revTx" presStyleIdx="0" presStyleCnt="5"/>
      <dgm:spPr/>
    </dgm:pt>
    <dgm:pt modelId="{B4B95B47-A68B-FC4F-9B60-670AEFD93505}" type="pres">
      <dgm:prSet presAssocID="{41802040-3273-4E79-8711-4DC85432D5D9}" presName="vert1" presStyleCnt="0"/>
      <dgm:spPr/>
    </dgm:pt>
    <dgm:pt modelId="{25FE292A-DFAD-B743-AFC8-989829C90FBA}" type="pres">
      <dgm:prSet presAssocID="{3C523FFF-E55D-4B43-9872-CCF949441728}" presName="thickLine" presStyleLbl="alignNode1" presStyleIdx="1" presStyleCnt="5"/>
      <dgm:spPr/>
    </dgm:pt>
    <dgm:pt modelId="{A8CBF10B-9C69-D64C-8747-1B576EDD7631}" type="pres">
      <dgm:prSet presAssocID="{3C523FFF-E55D-4B43-9872-CCF949441728}" presName="horz1" presStyleCnt="0"/>
      <dgm:spPr/>
    </dgm:pt>
    <dgm:pt modelId="{AF4DE4C1-B7B2-F543-9515-6619D294D0B6}" type="pres">
      <dgm:prSet presAssocID="{3C523FFF-E55D-4B43-9872-CCF949441728}" presName="tx1" presStyleLbl="revTx" presStyleIdx="1" presStyleCnt="5"/>
      <dgm:spPr/>
    </dgm:pt>
    <dgm:pt modelId="{4077FF12-448D-3042-BB3E-990B7C91A22A}" type="pres">
      <dgm:prSet presAssocID="{3C523FFF-E55D-4B43-9872-CCF949441728}" presName="vert1" presStyleCnt="0"/>
      <dgm:spPr/>
    </dgm:pt>
    <dgm:pt modelId="{92492879-BBF9-FA4F-8E88-DD4843C1F9C6}" type="pres">
      <dgm:prSet presAssocID="{BE5D7B2C-8B26-4A8C-BA8D-D2966EAB9364}" presName="thickLine" presStyleLbl="alignNode1" presStyleIdx="2" presStyleCnt="5"/>
      <dgm:spPr/>
    </dgm:pt>
    <dgm:pt modelId="{57E82B27-3254-C945-9DE9-17D57E3E12AB}" type="pres">
      <dgm:prSet presAssocID="{BE5D7B2C-8B26-4A8C-BA8D-D2966EAB9364}" presName="horz1" presStyleCnt="0"/>
      <dgm:spPr/>
    </dgm:pt>
    <dgm:pt modelId="{1FE3C6A4-C655-2742-BAFF-FB2FE36B08AD}" type="pres">
      <dgm:prSet presAssocID="{BE5D7B2C-8B26-4A8C-BA8D-D2966EAB9364}" presName="tx1" presStyleLbl="revTx" presStyleIdx="2" presStyleCnt="5"/>
      <dgm:spPr/>
    </dgm:pt>
    <dgm:pt modelId="{1BF62FE9-8053-9445-ABCE-C42DDCE150B9}" type="pres">
      <dgm:prSet presAssocID="{BE5D7B2C-8B26-4A8C-BA8D-D2966EAB9364}" presName="vert1" presStyleCnt="0"/>
      <dgm:spPr/>
    </dgm:pt>
    <dgm:pt modelId="{3CD72E36-D4B0-5740-A036-D121B32A0C9E}" type="pres">
      <dgm:prSet presAssocID="{BB1B28A6-09F8-46EB-87B8-DA60500C3DD7}" presName="thickLine" presStyleLbl="alignNode1" presStyleIdx="3" presStyleCnt="5"/>
      <dgm:spPr/>
    </dgm:pt>
    <dgm:pt modelId="{03149757-8C0D-1047-9D76-C100020055AB}" type="pres">
      <dgm:prSet presAssocID="{BB1B28A6-09F8-46EB-87B8-DA60500C3DD7}" presName="horz1" presStyleCnt="0"/>
      <dgm:spPr/>
    </dgm:pt>
    <dgm:pt modelId="{2F70EF0F-A981-3D41-9ED6-E3EF5093F747}" type="pres">
      <dgm:prSet presAssocID="{BB1B28A6-09F8-46EB-87B8-DA60500C3DD7}" presName="tx1" presStyleLbl="revTx" presStyleIdx="3" presStyleCnt="5"/>
      <dgm:spPr/>
    </dgm:pt>
    <dgm:pt modelId="{5B91E464-A157-C74F-A062-0C42D064C070}" type="pres">
      <dgm:prSet presAssocID="{BB1B28A6-09F8-46EB-87B8-DA60500C3DD7}" presName="vert1" presStyleCnt="0"/>
      <dgm:spPr/>
    </dgm:pt>
    <dgm:pt modelId="{1BC3727F-DE35-6F47-BE17-86B02AFFFCD2}" type="pres">
      <dgm:prSet presAssocID="{8B360EC6-1E20-42B0-A310-344C2B8EF439}" presName="thickLine" presStyleLbl="alignNode1" presStyleIdx="4" presStyleCnt="5"/>
      <dgm:spPr/>
    </dgm:pt>
    <dgm:pt modelId="{D8CAE973-8575-1247-AEB7-5B5CAC70DD0F}" type="pres">
      <dgm:prSet presAssocID="{8B360EC6-1E20-42B0-A310-344C2B8EF439}" presName="horz1" presStyleCnt="0"/>
      <dgm:spPr/>
    </dgm:pt>
    <dgm:pt modelId="{682A62BF-B56F-B84F-948A-3930DFDE621F}" type="pres">
      <dgm:prSet presAssocID="{8B360EC6-1E20-42B0-A310-344C2B8EF439}" presName="tx1" presStyleLbl="revTx" presStyleIdx="4" presStyleCnt="5"/>
      <dgm:spPr/>
    </dgm:pt>
    <dgm:pt modelId="{7D263977-F857-224F-A5CF-F69541F04993}" type="pres">
      <dgm:prSet presAssocID="{8B360EC6-1E20-42B0-A310-344C2B8EF439}" presName="vert1" presStyleCnt="0"/>
      <dgm:spPr/>
    </dgm:pt>
  </dgm:ptLst>
  <dgm:cxnLst>
    <dgm:cxn modelId="{6168CB02-7541-A746-9363-0374B16AF63B}" type="presOf" srcId="{BB1B28A6-09F8-46EB-87B8-DA60500C3DD7}" destId="{2F70EF0F-A981-3D41-9ED6-E3EF5093F747}" srcOrd="0" destOrd="0" presId="urn:microsoft.com/office/officeart/2008/layout/LinedList"/>
    <dgm:cxn modelId="{B54F9611-5EDC-4548-B6C7-A560205C0413}" srcId="{A0582AAA-AB6D-42C5-B4AA-340C62B03C55}" destId="{41802040-3273-4E79-8711-4DC85432D5D9}" srcOrd="0" destOrd="0" parTransId="{98EC866E-688F-4696-97B5-06831F516AEE}" sibTransId="{587C8DE0-FB2D-42E4-995F-E6B29ADA0549}"/>
    <dgm:cxn modelId="{D4FD0233-0487-C64C-A152-7D738A1A7CB1}" type="presOf" srcId="{3C523FFF-E55D-4B43-9872-CCF949441728}" destId="{AF4DE4C1-B7B2-F543-9515-6619D294D0B6}" srcOrd="0" destOrd="0" presId="urn:microsoft.com/office/officeart/2008/layout/LinedList"/>
    <dgm:cxn modelId="{1BFC4152-E3AD-4CA3-A3DA-0C3B00B28ED1}" srcId="{A0582AAA-AB6D-42C5-B4AA-340C62B03C55}" destId="{3C523FFF-E55D-4B43-9872-CCF949441728}" srcOrd="1" destOrd="0" parTransId="{AAEF2319-C71F-4E58-9E82-69B27D068FD8}" sibTransId="{08C210DC-14CB-4BEF-8990-CEF72E831578}"/>
    <dgm:cxn modelId="{8EE6455E-EB6F-4F1D-87F1-FE3B44D9DE6E}" srcId="{A0582AAA-AB6D-42C5-B4AA-340C62B03C55}" destId="{8B360EC6-1E20-42B0-A310-344C2B8EF439}" srcOrd="4" destOrd="0" parTransId="{6BE4D8B4-3EDF-4377-A1FC-5DCB1CFC4998}" sibTransId="{46B04503-245E-4218-B9D9-75F404950C7A}"/>
    <dgm:cxn modelId="{42A61071-443D-4043-BF13-61B086D5386E}" type="presOf" srcId="{A0582AAA-AB6D-42C5-B4AA-340C62B03C55}" destId="{76BED180-8410-5E42-98D1-C2CECEDAB0B5}" srcOrd="0" destOrd="0" presId="urn:microsoft.com/office/officeart/2008/layout/LinedList"/>
    <dgm:cxn modelId="{576C3481-83F0-494A-9871-D61F68BC6392}" type="presOf" srcId="{BE5D7B2C-8B26-4A8C-BA8D-D2966EAB9364}" destId="{1FE3C6A4-C655-2742-BAFF-FB2FE36B08AD}" srcOrd="0" destOrd="0" presId="urn:microsoft.com/office/officeart/2008/layout/LinedList"/>
    <dgm:cxn modelId="{C22A8D8F-D154-4218-9F83-38115E6AF8DB}" srcId="{A0582AAA-AB6D-42C5-B4AA-340C62B03C55}" destId="{BB1B28A6-09F8-46EB-87B8-DA60500C3DD7}" srcOrd="3" destOrd="0" parTransId="{B138ECB2-614B-4730-8BD7-54DFA971841A}" sibTransId="{737C7CF3-2B6C-48EB-A001-96F668F1F530}"/>
    <dgm:cxn modelId="{1D73F7B9-05B2-F14E-BC61-F476DB6A8B9C}" type="presOf" srcId="{41802040-3273-4E79-8711-4DC85432D5D9}" destId="{61F4D236-F5CB-744B-A925-C606140823E9}" srcOrd="0" destOrd="0" presId="urn:microsoft.com/office/officeart/2008/layout/LinedList"/>
    <dgm:cxn modelId="{064342E3-A7DA-434D-A904-115E41B33165}" type="presOf" srcId="{8B360EC6-1E20-42B0-A310-344C2B8EF439}" destId="{682A62BF-B56F-B84F-948A-3930DFDE621F}" srcOrd="0" destOrd="0" presId="urn:microsoft.com/office/officeart/2008/layout/LinedList"/>
    <dgm:cxn modelId="{5557CBE4-FAC0-4D49-A517-FE5D0FFA1C09}" srcId="{A0582AAA-AB6D-42C5-B4AA-340C62B03C55}" destId="{BE5D7B2C-8B26-4A8C-BA8D-D2966EAB9364}" srcOrd="2" destOrd="0" parTransId="{BB1D8D6D-6F74-4927-B9AE-650D0CA7864F}" sibTransId="{ED74B3B4-B81A-4115-ABDF-29642AE25FA2}"/>
    <dgm:cxn modelId="{879A4C77-3B76-BF4B-94DA-F69B7A60B185}" type="presParOf" srcId="{76BED180-8410-5E42-98D1-C2CECEDAB0B5}" destId="{C4C167A2-6B03-6B47-88B7-B26DA7AD6A02}" srcOrd="0" destOrd="0" presId="urn:microsoft.com/office/officeart/2008/layout/LinedList"/>
    <dgm:cxn modelId="{74AE20F6-F027-0D4C-89BF-8FAE30E8FDB9}" type="presParOf" srcId="{76BED180-8410-5E42-98D1-C2CECEDAB0B5}" destId="{27100E3E-326E-2745-B69E-299C5E327E84}" srcOrd="1" destOrd="0" presId="urn:microsoft.com/office/officeart/2008/layout/LinedList"/>
    <dgm:cxn modelId="{1E5708B2-04A4-D643-BE90-5FF81D258BC7}" type="presParOf" srcId="{27100E3E-326E-2745-B69E-299C5E327E84}" destId="{61F4D236-F5CB-744B-A925-C606140823E9}" srcOrd="0" destOrd="0" presId="urn:microsoft.com/office/officeart/2008/layout/LinedList"/>
    <dgm:cxn modelId="{0970B405-6C4F-FF4F-89CC-53CCCD242211}" type="presParOf" srcId="{27100E3E-326E-2745-B69E-299C5E327E84}" destId="{B4B95B47-A68B-FC4F-9B60-670AEFD93505}" srcOrd="1" destOrd="0" presId="urn:microsoft.com/office/officeart/2008/layout/LinedList"/>
    <dgm:cxn modelId="{7977E904-37B4-5249-B52B-4F5A6076C289}" type="presParOf" srcId="{76BED180-8410-5E42-98D1-C2CECEDAB0B5}" destId="{25FE292A-DFAD-B743-AFC8-989829C90FBA}" srcOrd="2" destOrd="0" presId="urn:microsoft.com/office/officeart/2008/layout/LinedList"/>
    <dgm:cxn modelId="{28ABD381-30CD-4B44-BF85-61A3BC130A27}" type="presParOf" srcId="{76BED180-8410-5E42-98D1-C2CECEDAB0B5}" destId="{A8CBF10B-9C69-D64C-8747-1B576EDD7631}" srcOrd="3" destOrd="0" presId="urn:microsoft.com/office/officeart/2008/layout/LinedList"/>
    <dgm:cxn modelId="{A343CA9D-2C18-0E47-831D-93453083EC9D}" type="presParOf" srcId="{A8CBF10B-9C69-D64C-8747-1B576EDD7631}" destId="{AF4DE4C1-B7B2-F543-9515-6619D294D0B6}" srcOrd="0" destOrd="0" presId="urn:microsoft.com/office/officeart/2008/layout/LinedList"/>
    <dgm:cxn modelId="{D149A174-423E-B742-80C2-0BC7017268E2}" type="presParOf" srcId="{A8CBF10B-9C69-D64C-8747-1B576EDD7631}" destId="{4077FF12-448D-3042-BB3E-990B7C91A22A}" srcOrd="1" destOrd="0" presId="urn:microsoft.com/office/officeart/2008/layout/LinedList"/>
    <dgm:cxn modelId="{9DA18007-DE17-B440-8788-6C156F84C8EC}" type="presParOf" srcId="{76BED180-8410-5E42-98D1-C2CECEDAB0B5}" destId="{92492879-BBF9-FA4F-8E88-DD4843C1F9C6}" srcOrd="4" destOrd="0" presId="urn:microsoft.com/office/officeart/2008/layout/LinedList"/>
    <dgm:cxn modelId="{F09E3B1C-3372-5348-B06B-2D71C405B7CC}" type="presParOf" srcId="{76BED180-8410-5E42-98D1-C2CECEDAB0B5}" destId="{57E82B27-3254-C945-9DE9-17D57E3E12AB}" srcOrd="5" destOrd="0" presId="urn:microsoft.com/office/officeart/2008/layout/LinedList"/>
    <dgm:cxn modelId="{A235726A-D191-A542-9D92-45ED33239052}" type="presParOf" srcId="{57E82B27-3254-C945-9DE9-17D57E3E12AB}" destId="{1FE3C6A4-C655-2742-BAFF-FB2FE36B08AD}" srcOrd="0" destOrd="0" presId="urn:microsoft.com/office/officeart/2008/layout/LinedList"/>
    <dgm:cxn modelId="{A3AC367D-34A7-0E45-A60D-A637DD475A2D}" type="presParOf" srcId="{57E82B27-3254-C945-9DE9-17D57E3E12AB}" destId="{1BF62FE9-8053-9445-ABCE-C42DDCE150B9}" srcOrd="1" destOrd="0" presId="urn:microsoft.com/office/officeart/2008/layout/LinedList"/>
    <dgm:cxn modelId="{07E42AD4-A7BE-A44E-BE4E-F1E3C7D53705}" type="presParOf" srcId="{76BED180-8410-5E42-98D1-C2CECEDAB0B5}" destId="{3CD72E36-D4B0-5740-A036-D121B32A0C9E}" srcOrd="6" destOrd="0" presId="urn:microsoft.com/office/officeart/2008/layout/LinedList"/>
    <dgm:cxn modelId="{8F72266C-8B55-694C-AF58-5CC227F2ACB2}" type="presParOf" srcId="{76BED180-8410-5E42-98D1-C2CECEDAB0B5}" destId="{03149757-8C0D-1047-9D76-C100020055AB}" srcOrd="7" destOrd="0" presId="urn:microsoft.com/office/officeart/2008/layout/LinedList"/>
    <dgm:cxn modelId="{5D0F14FF-7AA9-F64A-A6BB-6A32FDACE72C}" type="presParOf" srcId="{03149757-8C0D-1047-9D76-C100020055AB}" destId="{2F70EF0F-A981-3D41-9ED6-E3EF5093F747}" srcOrd="0" destOrd="0" presId="urn:microsoft.com/office/officeart/2008/layout/LinedList"/>
    <dgm:cxn modelId="{E8EF9DA6-48AE-C64F-BD62-CB94F4A8888C}" type="presParOf" srcId="{03149757-8C0D-1047-9D76-C100020055AB}" destId="{5B91E464-A157-C74F-A062-0C42D064C070}" srcOrd="1" destOrd="0" presId="urn:microsoft.com/office/officeart/2008/layout/LinedList"/>
    <dgm:cxn modelId="{804BB297-C917-0440-81E0-8C6B88FC5E33}" type="presParOf" srcId="{76BED180-8410-5E42-98D1-C2CECEDAB0B5}" destId="{1BC3727F-DE35-6F47-BE17-86B02AFFFCD2}" srcOrd="8" destOrd="0" presId="urn:microsoft.com/office/officeart/2008/layout/LinedList"/>
    <dgm:cxn modelId="{446B14CC-5036-8743-94E4-2964F43E250D}" type="presParOf" srcId="{76BED180-8410-5E42-98D1-C2CECEDAB0B5}" destId="{D8CAE973-8575-1247-AEB7-5B5CAC70DD0F}" srcOrd="9" destOrd="0" presId="urn:microsoft.com/office/officeart/2008/layout/LinedList"/>
    <dgm:cxn modelId="{089398ED-0419-5C44-A7B9-5312CA1007B1}" type="presParOf" srcId="{D8CAE973-8575-1247-AEB7-5B5CAC70DD0F}" destId="{682A62BF-B56F-B84F-948A-3930DFDE621F}" srcOrd="0" destOrd="0" presId="urn:microsoft.com/office/officeart/2008/layout/LinedList"/>
    <dgm:cxn modelId="{B73C2D3B-0F8E-BD46-B59A-4166643B550C}" type="presParOf" srcId="{D8CAE973-8575-1247-AEB7-5B5CAC70DD0F}" destId="{7D263977-F857-224F-A5CF-F69541F049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03F55-BFC7-134F-85F5-CB8372AECB73}">
      <dsp:nvSpPr>
        <dsp:cNvPr id="0" name=""/>
        <dsp:cNvSpPr/>
      </dsp:nvSpPr>
      <dsp:spPr>
        <a:xfrm>
          <a:off x="0" y="2942713"/>
          <a:ext cx="488520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B553-734F-494A-8101-7A05863FD051}">
      <dsp:nvSpPr>
        <dsp:cNvPr id="0" name=""/>
        <dsp:cNvSpPr/>
      </dsp:nvSpPr>
      <dsp:spPr>
        <a:xfrm>
          <a:off x="84322" y="1824482"/>
          <a:ext cx="1227979" cy="706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Jan.–Feb.</a:t>
          </a:r>
        </a:p>
      </dsp:txBody>
      <dsp:txXfrm>
        <a:off x="84322" y="1824482"/>
        <a:ext cx="1227979" cy="706251"/>
      </dsp:txXfrm>
    </dsp:sp>
    <dsp:sp modelId="{A564C8EE-4B35-4748-BDA8-2BEC8BC4ED3B}">
      <dsp:nvSpPr>
        <dsp:cNvPr id="0" name=""/>
        <dsp:cNvSpPr/>
      </dsp:nvSpPr>
      <dsp:spPr>
        <a:xfrm>
          <a:off x="84322" y="668216"/>
          <a:ext cx="1227979" cy="11562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Activities resulting in a slashed clearing, a gamasun.</a:t>
          </a:r>
        </a:p>
      </dsp:txBody>
      <dsp:txXfrm>
        <a:off x="84322" y="668216"/>
        <a:ext cx="1227979" cy="1156265"/>
      </dsp:txXfrm>
    </dsp:sp>
    <dsp:sp modelId="{54464031-001E-FE45-8CF4-EFA045060702}">
      <dsp:nvSpPr>
        <dsp:cNvPr id="0" name=""/>
        <dsp:cNvSpPr/>
      </dsp:nvSpPr>
      <dsp:spPr>
        <a:xfrm>
          <a:off x="698312" y="2530733"/>
          <a:ext cx="0" cy="411979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67CD-40C7-024F-BB70-F6179454FEE6}">
      <dsp:nvSpPr>
        <dsp:cNvPr id="0" name=""/>
        <dsp:cNvSpPr/>
      </dsp:nvSpPr>
      <dsp:spPr>
        <a:xfrm>
          <a:off x="782037" y="3354692"/>
          <a:ext cx="1227979" cy="70625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Feb.–Mar.</a:t>
          </a:r>
        </a:p>
      </dsp:txBody>
      <dsp:txXfrm>
        <a:off x="782037" y="3354692"/>
        <a:ext cx="1227979" cy="706251"/>
      </dsp:txXfrm>
    </dsp:sp>
    <dsp:sp modelId="{982E4DEC-9774-E144-926F-097BB8640F7F}">
      <dsp:nvSpPr>
        <dsp:cNvPr id="0" name=""/>
        <dsp:cNvSpPr/>
      </dsp:nvSpPr>
      <dsp:spPr>
        <a:xfrm>
          <a:off x="782037" y="4060943"/>
          <a:ext cx="1227979" cy="978378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Activities resulting in a cut clearing, a buklid.</a:t>
          </a:r>
        </a:p>
      </dsp:txBody>
      <dsp:txXfrm>
        <a:off x="782037" y="4060943"/>
        <a:ext cx="1227979" cy="978378"/>
      </dsp:txXfrm>
    </dsp:sp>
    <dsp:sp modelId="{57127574-05CE-D64A-A3E0-3C51D17F1715}">
      <dsp:nvSpPr>
        <dsp:cNvPr id="0" name=""/>
        <dsp:cNvSpPr/>
      </dsp:nvSpPr>
      <dsp:spPr>
        <a:xfrm>
          <a:off x="1396027" y="2942712"/>
          <a:ext cx="0" cy="411979"/>
        </a:xfrm>
        <a:prstGeom prst="line">
          <a:avLst/>
        </a:pr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695F0-E3ED-CB47-AC34-DA97C055E9C8}">
      <dsp:nvSpPr>
        <dsp:cNvPr id="0" name=""/>
        <dsp:cNvSpPr/>
      </dsp:nvSpPr>
      <dsp:spPr>
        <a:xfrm rot="2700000">
          <a:off x="652534" y="2896935"/>
          <a:ext cx="91555" cy="915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90F62-9149-0E49-B918-0AE926FABDD8}">
      <dsp:nvSpPr>
        <dsp:cNvPr id="0" name=""/>
        <dsp:cNvSpPr/>
      </dsp:nvSpPr>
      <dsp:spPr>
        <a:xfrm rot="2700000">
          <a:off x="1350249" y="2896935"/>
          <a:ext cx="91555" cy="9155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721AA-9203-DE48-8836-3BC144783E73}">
      <dsp:nvSpPr>
        <dsp:cNvPr id="0" name=""/>
        <dsp:cNvSpPr/>
      </dsp:nvSpPr>
      <dsp:spPr>
        <a:xfrm>
          <a:off x="1479753" y="1824482"/>
          <a:ext cx="1227979" cy="70625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Mar.–May</a:t>
          </a:r>
        </a:p>
      </dsp:txBody>
      <dsp:txXfrm>
        <a:off x="1479753" y="1824482"/>
        <a:ext cx="1227979" cy="706251"/>
      </dsp:txXfrm>
    </dsp:sp>
    <dsp:sp modelId="{49C23248-FB36-E944-92A7-123389740878}">
      <dsp:nvSpPr>
        <dsp:cNvPr id="0" name=""/>
        <dsp:cNvSpPr/>
      </dsp:nvSpPr>
      <dsp:spPr>
        <a:xfrm>
          <a:off x="1479753" y="668216"/>
          <a:ext cx="1227979" cy="1156265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Activities resulting in a burned clearing, a tutud.</a:t>
          </a:r>
        </a:p>
      </dsp:txBody>
      <dsp:txXfrm>
        <a:off x="1479753" y="668216"/>
        <a:ext cx="1227979" cy="1156265"/>
      </dsp:txXfrm>
    </dsp:sp>
    <dsp:sp modelId="{697D3FBB-4DEF-B446-B6D7-218C91C93FDD}">
      <dsp:nvSpPr>
        <dsp:cNvPr id="0" name=""/>
        <dsp:cNvSpPr/>
      </dsp:nvSpPr>
      <dsp:spPr>
        <a:xfrm>
          <a:off x="2093743" y="2530733"/>
          <a:ext cx="0" cy="411979"/>
        </a:xfrm>
        <a:prstGeom prst="line">
          <a:avLst/>
        </a:pr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9AF70-AD8A-0D4B-A262-EDE54588B7A6}">
      <dsp:nvSpPr>
        <dsp:cNvPr id="0" name=""/>
        <dsp:cNvSpPr/>
      </dsp:nvSpPr>
      <dsp:spPr>
        <a:xfrm>
          <a:off x="2177469" y="3354692"/>
          <a:ext cx="1227979" cy="70625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May–Oct.</a:t>
          </a:r>
        </a:p>
      </dsp:txBody>
      <dsp:txXfrm>
        <a:off x="2177469" y="3354692"/>
        <a:ext cx="1227979" cy="706251"/>
      </dsp:txXfrm>
    </dsp:sp>
    <dsp:sp modelId="{BEE71F33-D5F0-FC4F-A18C-D7DCD9CFEEE1}">
      <dsp:nvSpPr>
        <dsp:cNvPr id="0" name=""/>
        <dsp:cNvSpPr/>
      </dsp:nvSpPr>
      <dsp:spPr>
        <a:xfrm>
          <a:off x="2177469" y="4060943"/>
          <a:ext cx="1227979" cy="1734398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Activities necessary for/resulting in the maintenance of a planted swidden (tanman).</a:t>
          </a:r>
        </a:p>
      </dsp:txBody>
      <dsp:txXfrm>
        <a:off x="2177469" y="4060943"/>
        <a:ext cx="1227979" cy="1734398"/>
      </dsp:txXfrm>
    </dsp:sp>
    <dsp:sp modelId="{3BDC621C-FC9B-D14E-B089-F89A3F275AD8}">
      <dsp:nvSpPr>
        <dsp:cNvPr id="0" name=""/>
        <dsp:cNvSpPr/>
      </dsp:nvSpPr>
      <dsp:spPr>
        <a:xfrm>
          <a:off x="2791459" y="2942712"/>
          <a:ext cx="0" cy="411979"/>
        </a:xfrm>
        <a:prstGeom prst="line">
          <a:avLst/>
        </a:pr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BE0A8-F085-8948-AAAA-D97C61FD3A5F}">
      <dsp:nvSpPr>
        <dsp:cNvPr id="0" name=""/>
        <dsp:cNvSpPr/>
      </dsp:nvSpPr>
      <dsp:spPr>
        <a:xfrm rot="2700000">
          <a:off x="2047965" y="2896935"/>
          <a:ext cx="91555" cy="9155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787BF-B713-3445-9C46-4CBC9810A168}">
      <dsp:nvSpPr>
        <dsp:cNvPr id="0" name=""/>
        <dsp:cNvSpPr/>
      </dsp:nvSpPr>
      <dsp:spPr>
        <a:xfrm rot="2700000">
          <a:off x="2745681" y="2896935"/>
          <a:ext cx="91555" cy="9155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4170-A145-7D42-9EA3-E92E47325F85}">
      <dsp:nvSpPr>
        <dsp:cNvPr id="0" name=""/>
        <dsp:cNvSpPr/>
      </dsp:nvSpPr>
      <dsp:spPr>
        <a:xfrm>
          <a:off x="2875185" y="1824482"/>
          <a:ext cx="1227979" cy="70625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Oct.–Nov.</a:t>
          </a:r>
        </a:p>
      </dsp:txBody>
      <dsp:txXfrm>
        <a:off x="2875185" y="1824482"/>
        <a:ext cx="1227979" cy="706251"/>
      </dsp:txXfrm>
    </dsp:sp>
    <dsp:sp modelId="{1AA41873-B1F5-4D4A-93DE-BE5D59B0F848}">
      <dsp:nvSpPr>
        <dsp:cNvPr id="0" name=""/>
        <dsp:cNvSpPr/>
      </dsp:nvSpPr>
      <dsp:spPr>
        <a:xfrm>
          <a:off x="2875185" y="846103"/>
          <a:ext cx="1227979" cy="978378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Activities resulting in a riceless field, a dayamihan.</a:t>
          </a:r>
        </a:p>
      </dsp:txBody>
      <dsp:txXfrm>
        <a:off x="2875185" y="846103"/>
        <a:ext cx="1227979" cy="978378"/>
      </dsp:txXfrm>
    </dsp:sp>
    <dsp:sp modelId="{E9B0EC43-F137-2A45-BB63-F1C687B1DCD9}">
      <dsp:nvSpPr>
        <dsp:cNvPr id="0" name=""/>
        <dsp:cNvSpPr/>
      </dsp:nvSpPr>
      <dsp:spPr>
        <a:xfrm>
          <a:off x="3489175" y="2530733"/>
          <a:ext cx="0" cy="411979"/>
        </a:xfrm>
        <a:prstGeom prst="line">
          <a:avLst/>
        </a:pr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10A84-0EB8-E74E-B412-DB8C523AE1CA}">
      <dsp:nvSpPr>
        <dsp:cNvPr id="0" name=""/>
        <dsp:cNvSpPr/>
      </dsp:nvSpPr>
      <dsp:spPr>
        <a:xfrm>
          <a:off x="3572901" y="3354692"/>
          <a:ext cx="1227979" cy="70625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Nov.–Dec.</a:t>
          </a:r>
        </a:p>
      </dsp:txBody>
      <dsp:txXfrm>
        <a:off x="3572901" y="3354692"/>
        <a:ext cx="1227979" cy="706251"/>
      </dsp:txXfrm>
    </dsp:sp>
    <dsp:sp modelId="{FBB0AF15-1C67-8E4B-A13E-BC16759340DC}">
      <dsp:nvSpPr>
        <dsp:cNvPr id="0" name=""/>
        <dsp:cNvSpPr/>
      </dsp:nvSpPr>
      <dsp:spPr>
        <a:xfrm>
          <a:off x="3572901" y="4060943"/>
          <a:ext cx="1227979" cy="135638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Activities resulting in a cleaned swidden, a lumun baguhan.</a:t>
          </a:r>
        </a:p>
      </dsp:txBody>
      <dsp:txXfrm>
        <a:off x="3572901" y="4060943"/>
        <a:ext cx="1227979" cy="1356388"/>
      </dsp:txXfrm>
    </dsp:sp>
    <dsp:sp modelId="{7D4C1BC9-9241-4C40-A9F9-3CAD58828AB3}">
      <dsp:nvSpPr>
        <dsp:cNvPr id="0" name=""/>
        <dsp:cNvSpPr/>
      </dsp:nvSpPr>
      <dsp:spPr>
        <a:xfrm>
          <a:off x="4186890" y="2942712"/>
          <a:ext cx="0" cy="411979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258DA-6DD5-9D48-A25D-2DD728082D00}">
      <dsp:nvSpPr>
        <dsp:cNvPr id="0" name=""/>
        <dsp:cNvSpPr/>
      </dsp:nvSpPr>
      <dsp:spPr>
        <a:xfrm rot="2700000">
          <a:off x="3443397" y="2896935"/>
          <a:ext cx="91555" cy="9155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34801-1F89-6C45-99BC-519433EA558F}">
      <dsp:nvSpPr>
        <dsp:cNvPr id="0" name=""/>
        <dsp:cNvSpPr/>
      </dsp:nvSpPr>
      <dsp:spPr>
        <a:xfrm rot="2700000">
          <a:off x="4141113" y="2896935"/>
          <a:ext cx="91555" cy="915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4092-4C22-BC48-B328-7A4B65B662F6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AC312-78DB-2549-A632-3631917CEA2D}">
      <dsp:nvSpPr>
        <dsp:cNvPr id="0" name=""/>
        <dsp:cNvSpPr/>
      </dsp:nvSpPr>
      <dsp:spPr>
        <a:xfrm>
          <a:off x="0" y="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ndara" panose="020E0502030303020204" pitchFamily="34" charset="0"/>
            </a:rPr>
            <a:t>Activities resulting in a re-cleaned (used but still productive) </a:t>
          </a:r>
          <a:r>
            <a:rPr lang="en-US" sz="3200" kern="1200" dirty="0" err="1">
              <a:latin typeface="Candara" panose="020E0502030303020204" pitchFamily="34" charset="0"/>
            </a:rPr>
            <a:t>swidden</a:t>
          </a:r>
          <a:r>
            <a:rPr lang="en-US" sz="3200" kern="1200" dirty="0">
              <a:latin typeface="Candara" panose="020E0502030303020204" pitchFamily="34" charset="0"/>
            </a:rPr>
            <a:t>, a </a:t>
          </a:r>
          <a:r>
            <a:rPr lang="en-US" sz="3200" i="1" kern="1200" dirty="0" err="1">
              <a:latin typeface="Candara" panose="020E0502030303020204" pitchFamily="34" charset="0"/>
            </a:rPr>
            <a:t>lumun</a:t>
          </a:r>
          <a:r>
            <a:rPr lang="en-US" sz="3200" i="1" kern="1200" dirty="0">
              <a:latin typeface="Candara" panose="020E0502030303020204" pitchFamily="34" charset="0"/>
            </a:rPr>
            <a:t> </a:t>
          </a:r>
          <a:r>
            <a:rPr lang="en-US" sz="3200" i="1" kern="1200" dirty="0" err="1">
              <a:latin typeface="Candara" panose="020E0502030303020204" pitchFamily="34" charset="0"/>
            </a:rPr>
            <a:t>da’an</a:t>
          </a:r>
          <a:r>
            <a:rPr lang="en-US" sz="3200" i="1" kern="1200" dirty="0">
              <a:latin typeface="Candara" panose="020E0502030303020204" pitchFamily="34" charset="0"/>
            </a:rPr>
            <a:t>.</a:t>
          </a:r>
          <a:endParaRPr lang="en-US" sz="3200" kern="1200" dirty="0">
            <a:latin typeface="Candara" panose="020E0502030303020204" pitchFamily="34" charset="0"/>
          </a:endParaRPr>
        </a:p>
      </dsp:txBody>
      <dsp:txXfrm>
        <a:off x="0" y="0"/>
        <a:ext cx="4869656" cy="2552700"/>
      </dsp:txXfrm>
    </dsp:sp>
    <dsp:sp modelId="{C32F94CE-C62E-CC48-B61D-86A5FA314F42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5938F-AE69-674E-9C99-935AA55CF83C}">
      <dsp:nvSpPr>
        <dsp:cNvPr id="0" name=""/>
        <dsp:cNvSpPr/>
      </dsp:nvSpPr>
      <dsp:spPr>
        <a:xfrm>
          <a:off x="0" y="2552700"/>
          <a:ext cx="4869656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ndara" panose="020E0502030303020204" pitchFamily="34" charset="0"/>
            </a:rPr>
            <a:t>Perennial crops including fruit trees remain productive for an average of 2 to 5 years following the rice harvest. </a:t>
          </a:r>
        </a:p>
      </dsp:txBody>
      <dsp:txXfrm>
        <a:off x="0" y="2552700"/>
        <a:ext cx="4869656" cy="2552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67A2-6B03-6B47-88B7-B26DA7AD6A02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4D236-F5CB-744B-A925-C606140823E9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ndara" panose="020E0502030303020204" pitchFamily="34" charset="0"/>
            </a:rPr>
            <a:t>“</a:t>
          </a:r>
          <a:r>
            <a:rPr lang="en-US" sz="1800" kern="1200" dirty="0" err="1">
              <a:latin typeface="Candara" panose="020E0502030303020204" pitchFamily="34" charset="0"/>
            </a:rPr>
            <a:t>Swidden</a:t>
          </a:r>
          <a:r>
            <a:rPr lang="en-US" sz="1800" kern="1200" dirty="0">
              <a:latin typeface="Candara" panose="020E0502030303020204" pitchFamily="34" charset="0"/>
            </a:rPr>
            <a:t> farming follows a locally determined, well-defined pattern and requires constant attention throughout most of the year.” (246) </a:t>
          </a:r>
        </a:p>
      </dsp:txBody>
      <dsp:txXfrm>
        <a:off x="0" y="623"/>
        <a:ext cx="4869656" cy="1020830"/>
      </dsp:txXfrm>
    </dsp:sp>
    <dsp:sp modelId="{25FE292A-DFAD-B743-AFC8-989829C90FBA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E4C1-B7B2-F543-9515-6619D294D0B6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ndara" panose="020E0502030303020204" pitchFamily="34" charset="0"/>
            </a:rPr>
            <a:t>Second growth forests are preferred. They protect primary forest.</a:t>
          </a:r>
        </a:p>
      </dsp:txBody>
      <dsp:txXfrm>
        <a:off x="0" y="1021453"/>
        <a:ext cx="4869656" cy="1020830"/>
      </dsp:txXfrm>
    </dsp:sp>
    <dsp:sp modelId="{92492879-BBF9-FA4F-8E88-DD4843C1F9C6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C6A4-C655-2742-BAFF-FB2FE36B08AD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ndara" panose="020E0502030303020204" pitchFamily="34" charset="0"/>
            </a:rPr>
            <a:t>Swiddens</a:t>
          </a:r>
          <a:r>
            <a:rPr lang="en-US" sz="1800" kern="1200" dirty="0">
              <a:latin typeface="Candara" panose="020E0502030303020204" pitchFamily="34" charset="0"/>
            </a:rPr>
            <a:t> are contained by firebreaks. </a:t>
          </a:r>
        </a:p>
      </dsp:txBody>
      <dsp:txXfrm>
        <a:off x="0" y="2042284"/>
        <a:ext cx="4869656" cy="1020830"/>
      </dsp:txXfrm>
    </dsp:sp>
    <dsp:sp modelId="{3CD72E36-D4B0-5740-A036-D121B32A0C9E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0EF0F-A981-3D41-9ED6-E3EF5093F747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ndara" panose="020E0502030303020204" pitchFamily="34" charset="0"/>
            </a:rPr>
            <a:t>Techniques are specific to location and local conditions (i.e. topography, climate). </a:t>
          </a:r>
        </a:p>
      </dsp:txBody>
      <dsp:txXfrm>
        <a:off x="0" y="3063115"/>
        <a:ext cx="4869656" cy="1020830"/>
      </dsp:txXfrm>
    </dsp:sp>
    <dsp:sp modelId="{1BC3727F-DE35-6F47-BE17-86B02AFFFCD2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A62BF-B56F-B84F-948A-3930DFDE621F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ndara" panose="020E0502030303020204" pitchFamily="34" charset="0"/>
            </a:rPr>
            <a:t>Even the "weeds" are useful.</a:t>
          </a:r>
        </a:p>
      </dsp:txBody>
      <dsp:txXfrm>
        <a:off x="0" y="4083946"/>
        <a:ext cx="4869656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3146-923C-D24E-83F2-D523DCD4483B}" type="datetimeFigureOut">
              <a:rPr lang="en-US" smtClean="0"/>
              <a:t>4/20/19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6475-F33A-DF41-9272-8B82EDB9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MANGYAN is the generic name for the eight indigenous groups found in Mindoro island Mindoro (Mindoro is the seventh-largest island in the Philippines), each with its own tribal name, language, and customs.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F6475-F33A-DF41-9272-8B82EDB96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Hanunó'o</a:t>
            </a:r>
            <a:r>
              <a:rPr lang="en-US" dirty="0"/>
              <a:t>, is one of the indigenous </a:t>
            </a:r>
            <a:r>
              <a:rPr lang="en-US" dirty="0" err="1"/>
              <a:t>suyat</a:t>
            </a:r>
            <a:r>
              <a:rPr lang="en-US" dirty="0"/>
              <a:t> scripts of the Philippines and is used by the Mangyan peoples of southern Mindoro to write the </a:t>
            </a:r>
            <a:r>
              <a:rPr lang="en-US" dirty="0" err="1"/>
              <a:t>Hanunó'o</a:t>
            </a:r>
            <a:r>
              <a:rPr lang="en-US" dirty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F6475-F33A-DF41-9272-8B82EDB96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D205-9E0C-0241-A09D-97B1737CE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E978D-4E74-C441-A324-7D8A01455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2CB6-818E-9B43-BEE5-C147BEB3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962A-5F0E-3844-841C-DF8E4437CFF0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4DE0-3069-BD42-B95D-B2C50D0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64C5-AE7D-1748-B266-6E1E34D8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C5D4-FE73-9B45-8962-8568E860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5856-9018-4B4A-B863-FF04532B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619AE-1288-964E-A213-F00B403C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244D-B679-B54A-AE1B-295B7AB0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5DCE-54EB-E542-BA82-FAE064FA4996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53BC-BBF7-8340-AF81-6CAB779C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2DE73-CC8A-624E-BAF6-E75D600F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806-D767-E54C-A556-A091235B0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09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0D8AD-9508-2E4C-A435-8AA3EFBFB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8E97C-AF69-A748-A67F-8227266C4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1FB6A-80C9-304F-A678-96C14DFD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FB65-2D2D-1E40-9A54-44C4E52EF00A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99EB-5E75-1C41-9369-AE27CCD6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F2A1-77BA-1347-BE81-2C4E5ECC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4BA7-065C-0045-B295-10EBEC8A0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1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211F-95DB-F649-8F6D-FD403788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02A5-1499-5344-A304-2158423A8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D76F-6289-B24F-A5B6-E42233CC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15F0-FFCD-5941-B4FA-15D33679B843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72E8-572F-0C41-B21C-9EDC22E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2A89-6DD8-EC49-9E71-328AE6A3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2882-1D91-254A-8F75-7A8A8FEE9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9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6D1-DC3B-9E4F-A8A2-E6594FA9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DFEFE-8AE2-DA47-8BC3-3E4715FB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786E-29B0-6444-B356-E517DF4B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B5E3-34A7-0245-B5B9-BC0688F7AFFD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FA6A-E18B-244B-A816-1C0594CF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F43E-700F-BF43-89AB-954111EA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1E20-3811-5E41-8399-F2D4ABCEA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0923-93AF-3940-A968-CCD3E1D8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55AC6-7FD6-504A-84A4-F5A9072F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D02C-7C66-5E4E-ACB2-4377DC43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CF4F2D-43EA-E449-972C-5B1F5A6D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EC8F-4D16-DA48-9B35-CE710DB5496B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9B81C8-A521-E447-94BE-9307173E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1EBCCE-2435-EB41-8403-A54CB056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4639-4B56-3443-BF25-341218AAC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2728-9027-C749-BEC2-51EC10D4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FB357-ACCB-E049-A6A9-8B7C008B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83933-C9FB-B142-B6B1-796479D33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FFA1B-5867-4240-84A7-A5CBEA7BC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CAF3-A165-6648-A66C-31C8BAE45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517431-C607-574B-9F3E-5B1B3F6C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5F55-5EAB-7C4B-B9B1-80DABC581C28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7BCB41-7B03-BA41-81E9-9A8019DD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9C1239-1D88-8F4D-BDC2-76CC8B9D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3701-C38B-AD40-B45D-A42C188DA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6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2F5F-9CAC-4D43-91DF-5F4B08D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1DBE0E-A80D-BD4F-A221-833C1050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0021-4637-D940-BAFD-854388C3E006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F7437C-7FE2-2140-86C7-317E3AAE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3615C3-FCC4-2D41-A8E1-8BAC7330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EA17-D0E0-A440-AA50-393E4994D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2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AE757D-65F2-BD46-BF60-80693B46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2D90-D1BF-ED49-8BE5-39BB8F6AB9BC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62A211-31FE-254A-80D4-DA8A0D5B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3FEBD5-9C65-5A41-A4E2-F0108388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C923-CCB2-864D-B255-28FAAD1D6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70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F5F1-5A6E-B045-9118-3DA910AF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B8B15-EFAD-1D42-B34A-275A8251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06A89-2807-574B-99C1-9FA1D3C4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E62FF5-C2A5-FD4E-BBFA-841D2463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8A81-44A2-F94F-A940-C7881AEDDCA1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FED9FE-48F2-CE41-A400-2C167CDE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1F2BE5-8E4B-0B4E-808E-BC5C63C4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9CE6-3ECA-F54A-B8FF-9D63B5775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4DBB-1071-DE4E-BC38-2C6CB5CF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E21BE-B93C-5E43-A027-EC942A4C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E139B-A5BA-4449-9C8A-88A65EAD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332A16-F581-5B41-82FE-19B9BAF9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F967-2B7A-1B4A-8102-8A1407485C8E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CFB853-4F8C-D645-8F0E-5BA08767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E9C340-7394-4F4B-84F3-A1EE3A95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578E-2EA8-1847-9D72-F8EF5E8DF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F2497E0F-E36B-5E47-BE19-34C4E4096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FA887-2B47-D746-8E72-D05C4E2A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8017-8440-DC45-84FC-6BD62365C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3F7E74-8C3E-374E-A1A5-22ABE2852F6E}" type="datetime1">
              <a:rPr lang="en-US" altLang="en-US"/>
              <a:pPr>
                <a:defRPr/>
              </a:pPr>
              <a:t>4/20/19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8035-6BEC-7E4E-9A1D-77D4652B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5D5BA-09F4-0A47-8C30-996E84C45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3B5D05-C510-ED4E-A963-90CD74746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51762-1073-BB47-9045-BAC5A84E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1" y="1113674"/>
            <a:ext cx="3200400" cy="4469785"/>
          </a:xfrm>
          <a:noFill/>
          <a:ln w="19050">
            <a:solidFill>
              <a:schemeClr val="bg1"/>
            </a:solidFill>
          </a:ln>
        </p:spPr>
        <p:txBody>
          <a:bodyPr wrap="square" rtlCol="0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latin typeface="Candara" panose="020E0502030303020204" pitchFamily="34" charset="0"/>
                <a:ea typeface="ＭＳ Ｐゴシック" panose="020B0600070205080204" pitchFamily="34" charset="-128"/>
              </a:rPr>
              <a:t>Harold Conklin: First steps toward a decolonial ethnoecology 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Picture 3" descr="image002.jpg">
            <a:extLst>
              <a:ext uri="{FF2B5EF4-FFF2-40B4-BE49-F238E27FC236}">
                <a16:creationId xmlns:a16="http://schemas.microsoft.com/office/drawing/2014/main" id="{58D0FA6A-DF39-604A-BDD7-7AFB6D87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113674"/>
            <a:ext cx="4688077" cy="44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7F5A5-C1A9-684F-9148-E90802840AF2}"/>
              </a:ext>
            </a:extLst>
          </p:cNvPr>
          <p:cNvSpPr txBox="1"/>
          <p:nvPr/>
        </p:nvSpPr>
        <p:spPr>
          <a:xfrm>
            <a:off x="3973322" y="5791200"/>
            <a:ext cx="468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</a:rPr>
              <a:t>Satellite Image: Terraced landscape. </a:t>
            </a:r>
            <a:r>
              <a:rPr lang="en-US" altLang="en-US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</a:rPr>
              <a:t>Bannawol</a:t>
            </a:r>
            <a:r>
              <a:rPr lang="en-US" altLang="en-US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</a:rPr>
              <a:t> (Banaue), North Central Ifugao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1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0" y="-2"/>
            <a:ext cx="4709160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90CCA-1D11-694C-83C6-6B99CF5A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6759789" cy="1623312"/>
          </a:xfrm>
        </p:spPr>
        <p:txBody>
          <a:bodyPr rtlCol="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3500" dirty="0">
                <a:latin typeface="Candara" panose="020E0502030303020204" pitchFamily="34" charset="0"/>
              </a:rPr>
              <a:t>Popular Conceptions of Shifting Agriculture (cont.)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745" y="2316480"/>
            <a:ext cx="61722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67D63FA-E8EB-7C4D-A831-F06A13A43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644518"/>
            <a:ext cx="8271510" cy="384835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Stoloniferous grasses are undesired in </a:t>
            </a:r>
            <a:r>
              <a:rPr lang="en-US" altLang="en-US" sz="2200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swiddens</a:t>
            </a: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Swiddens</a:t>
            </a: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are monocultures; thus their productivity can be measured in the yield of a single crop.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Efficiency can be measured by the ratio of single crop yield per unit of cultivated area.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Swiddens</a:t>
            </a: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are abandoned following the harvest.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There's no crop rotation, only plot rotations.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"Native ignorance" leads to losses in fertility and permanent loss of forest cover when </a:t>
            </a:r>
            <a:r>
              <a:rPr lang="en-US" altLang="en-US" sz="2200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reclearing</a:t>
            </a: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is more frequent than approx. 25 years. </a:t>
            </a:r>
          </a:p>
          <a:p>
            <a:pPr marL="514350" indent="-514350" fontAlgn="auto">
              <a:spcAft>
                <a:spcPts val="0"/>
              </a:spcAft>
              <a:buFont typeface="Rockwell" panose="02060603020205020403" pitchFamily="18" charset="77"/>
              <a:buAutoNum type="arabicPeriod"/>
              <a:defRPr/>
            </a:pPr>
            <a:endParaRPr lang="en-US" altLang="en-US" sz="1700" dirty="0">
              <a:ea typeface="ＭＳ Ｐゴシック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3F7324A-DA9A-7240-9FB4-9AF32E3C5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pPr algn="ctr"/>
            <a:r>
              <a:rPr lang="en-US" altLang="en-US" dirty="0" err="1">
                <a:solidFill>
                  <a:schemeClr val="bg1"/>
                </a:solidFill>
                <a:latin typeface="Candara" panose="020E0502030303020204" pitchFamily="34" charset="0"/>
              </a:rPr>
              <a:t>Hanunóo</a:t>
            </a:r>
            <a:r>
              <a:rPr lang="en-US" altLang="en-US" dirty="0">
                <a:solidFill>
                  <a:schemeClr val="bg1"/>
                </a:solidFill>
                <a:latin typeface="Candara" panose="020E0502030303020204" pitchFamily="34" charset="0"/>
              </a:rPr>
              <a:t> TEK among</a:t>
            </a:r>
            <a:br>
              <a:rPr lang="en-US" altLang="en-US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andara" panose="020E0502030303020204" pitchFamily="34" charset="0"/>
              </a:rPr>
              <a:t>the most extensive in world</a:t>
            </a:r>
          </a:p>
        </p:txBody>
      </p:sp>
      <p:pic>
        <p:nvPicPr>
          <p:cNvPr id="20482" name="Content Placeholder 4">
            <a:extLst>
              <a:ext uri="{FF2B5EF4-FFF2-40B4-BE49-F238E27FC236}">
                <a16:creationId xmlns:a16="http://schemas.microsoft.com/office/drawing/2014/main" id="{87BAD1FF-3B38-6242-A094-94A887844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5" name="Title 1">
            <a:extLst>
              <a:ext uri="{FF2B5EF4-FFF2-40B4-BE49-F238E27FC236}">
                <a16:creationId xmlns:a16="http://schemas.microsoft.com/office/drawing/2014/main" id="{C5E07C5E-5E54-0E4C-AC1F-6EE1AE6A6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Rice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52A26046-DD9A-0B47-9488-A5E1C67F1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-2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3468982-C007-C54E-A95E-D93E5965CE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86922" y="917725"/>
            <a:ext cx="3063885" cy="4852362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Candara" panose="020E0502030303020204" pitchFamily="34" charset="0"/>
              </a:rPr>
              <a:t>Conklin does not mention this but the </a:t>
            </a:r>
            <a:r>
              <a:rPr lang="en-US" altLang="en-US" sz="2400" dirty="0" err="1">
                <a:solidFill>
                  <a:srgbClr val="FFFFFF"/>
                </a:solidFill>
                <a:latin typeface="Candara" panose="020E0502030303020204" pitchFamily="34" charset="0"/>
              </a:rPr>
              <a:t>Hanunóo</a:t>
            </a:r>
            <a:r>
              <a:rPr lang="en-US" altLang="en-US" sz="2400" dirty="0">
                <a:solidFill>
                  <a:srgbClr val="FFFFFF"/>
                </a:solidFill>
                <a:latin typeface="Candara" panose="020E0502030303020204" pitchFamily="34" charset="0"/>
              </a:rPr>
              <a:t> have 92 different names for rice including: shelled/unshelled, pounded/</a:t>
            </a:r>
            <a:r>
              <a:rPr lang="en-US" altLang="en-US" sz="2400" dirty="0" err="1">
                <a:solidFill>
                  <a:srgbClr val="FFFFFF"/>
                </a:solidFill>
                <a:latin typeface="Candara" panose="020E0502030303020204" pitchFamily="34" charset="0"/>
              </a:rPr>
              <a:t>unpounded</a:t>
            </a:r>
            <a:r>
              <a:rPr lang="en-US" altLang="en-US" sz="2400" dirty="0">
                <a:solidFill>
                  <a:srgbClr val="FFFFFF"/>
                </a:solidFill>
                <a:latin typeface="Candara" panose="020E0502030303020204" pitchFamily="34" charset="0"/>
              </a:rPr>
              <a:t>, dry, wet, fluffy, sticky, full colored, etc.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CC5C-E99A-4F4C-9FDC-038E87A4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400"/>
            <a:ext cx="3985902" cy="1144007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>
                <a:latin typeface="Candara" panose="020E0502030303020204" pitchFamily="34" charset="0"/>
              </a:rPr>
              <a:t>Methods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D17EDAC-6F31-0041-BAB5-F9E2A4F6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17" y="2407779"/>
            <a:ext cx="3985907" cy="3192936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Conklin lived with the </a:t>
            </a:r>
            <a:r>
              <a:rPr lang="en-US" altLang="en-US" sz="2400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Yagaw</a:t>
            </a:r>
            <a:r>
              <a:rPr lang="en-US" altLang="en-US" sz="24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Hanunóo</a:t>
            </a:r>
            <a:r>
              <a:rPr lang="en-US" altLang="en-US" sz="24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of Mindoro Island in the Philippines from November 1952 to January 1955.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He conducted participant-observation and (ostensibly) ethnographic interviewing.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400" dirty="0"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sz="1350" dirty="0">
              <a:ea typeface="ＭＳ Ｐゴシック" panose="020B0600070205080204" pitchFamily="34" charset="-128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410F4-C68D-FE45-8697-DB69595EB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26058" b="-2"/>
          <a:stretch/>
        </p:blipFill>
        <p:spPr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B3D58-C2E0-4841-905B-801CA9F6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ndara" panose="020E0502030303020204" pitchFamily="34" charset="0"/>
              </a:rPr>
              <a:t>First Year of a Cycle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3105B-5F17-4DC8-9CEB-6D1CEEE06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29961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id="{18030296-EA62-B949-AC7E-BE65813DA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en-US" sz="3600" kern="1200" dirty="0" err="1">
                <a:solidFill>
                  <a:srgbClr val="FFFFFF"/>
                </a:solidFill>
                <a:latin typeface="Candara" panose="020E0502030303020204" pitchFamily="34" charset="0"/>
              </a:rPr>
              <a:t>Hanunóo</a:t>
            </a:r>
            <a:r>
              <a:rPr lang="en-US" altLang="en-US" sz="3600" kern="1200" dirty="0">
                <a:solidFill>
                  <a:srgbClr val="FFFFFF"/>
                </a:solidFill>
                <a:latin typeface="Candara" panose="020E0502030303020204" pitchFamily="34" charset="0"/>
              </a:rPr>
              <a:t> woman planting tubers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Content Placeholder 4">
            <a:extLst>
              <a:ext uri="{FF2B5EF4-FFF2-40B4-BE49-F238E27FC236}">
                <a16:creationId xmlns:a16="http://schemas.microsoft.com/office/drawing/2014/main" id="{B06ECEC8-FAC2-D644-8AD0-485545E6D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227451"/>
            <a:ext cx="4915159" cy="4411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Title 1">
            <a:extLst>
              <a:ext uri="{FF2B5EF4-FFF2-40B4-BE49-F238E27FC236}">
                <a16:creationId xmlns:a16="http://schemas.microsoft.com/office/drawing/2014/main" id="{C3595F01-21A8-6D49-8B86-A6AB0A756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677" y="914401"/>
            <a:ext cx="2743200" cy="2033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en-US" sz="3600" kern="1200" dirty="0">
                <a:solidFill>
                  <a:srgbClr val="FFFFFF"/>
                </a:solidFill>
                <a:latin typeface="Candara" panose="020E0502030303020204" pitchFamily="34" charset="0"/>
              </a:rPr>
              <a:t>Sowing rice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Content Placeholder 4">
            <a:extLst>
              <a:ext uri="{FF2B5EF4-FFF2-40B4-BE49-F238E27FC236}">
                <a16:creationId xmlns:a16="http://schemas.microsoft.com/office/drawing/2014/main" id="{491BA690-498B-AD4C-BF00-1BD23458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119" y="492573"/>
            <a:ext cx="4511652" cy="58807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Title 1">
            <a:extLst>
              <a:ext uri="{FF2B5EF4-FFF2-40B4-BE49-F238E27FC236}">
                <a16:creationId xmlns:a16="http://schemas.microsoft.com/office/drawing/2014/main" id="{B61F3680-2756-3449-BE5C-1A4A96914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3600" kern="1200" dirty="0">
                <a:solidFill>
                  <a:srgbClr val="FFFFFF"/>
                </a:solidFill>
                <a:latin typeface="Candara" panose="020E0502030303020204" pitchFamily="34" charset="0"/>
              </a:rPr>
              <a:t>Fencing around a cleared field ready for crops; note the intact canopy trees.</a:t>
            </a:r>
          </a:p>
        </p:txBody>
      </p:sp>
      <p:pic>
        <p:nvPicPr>
          <p:cNvPr id="24578" name="Content Placeholder 4">
            <a:extLst>
              <a:ext uri="{FF2B5EF4-FFF2-40B4-BE49-F238E27FC236}">
                <a16:creationId xmlns:a16="http://schemas.microsoft.com/office/drawing/2014/main" id="{666C5BE7-F443-864D-801A-FD8420CA6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617" y="492573"/>
            <a:ext cx="4014656" cy="58807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7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Title 1">
            <a:extLst>
              <a:ext uri="{FF2B5EF4-FFF2-40B4-BE49-F238E27FC236}">
                <a16:creationId xmlns:a16="http://schemas.microsoft.com/office/drawing/2014/main" id="{EFE494E6-4F56-114A-93B1-A123BFDEB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3200" kern="1200" dirty="0">
                <a:solidFill>
                  <a:schemeClr val="bg1"/>
                </a:solidFill>
                <a:latin typeface="Candara" panose="020E0502030303020204" pitchFamily="34" charset="0"/>
              </a:rPr>
              <a:t>Weeding the forest garden</a:t>
            </a:r>
          </a:p>
        </p:txBody>
      </p:sp>
      <p:sp>
        <p:nvSpPr>
          <p:cNvPr id="25603" name="TextBox 5">
            <a:extLst>
              <a:ext uri="{FF2B5EF4-FFF2-40B4-BE49-F238E27FC236}">
                <a16:creationId xmlns:a16="http://schemas.microsoft.com/office/drawing/2014/main" id="{CD21491E-833A-D746-A728-699A3EA9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38044"/>
            <a:ext cx="2895600" cy="34156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</a:rPr>
              <a:t>Rice, maize, bananas, yams and sweet potatoes are the main staples grown, but a total of more than 80 other crops are inter-planted in the forest clearings.</a:t>
            </a:r>
            <a:br>
              <a:rPr lang="en-US" altLang="en-US" sz="2400" dirty="0">
                <a:solidFill>
                  <a:schemeClr val="bg1"/>
                </a:solidFill>
                <a:latin typeface="Candara" panose="020E0502030303020204" pitchFamily="34" charset="0"/>
                <a:ea typeface="+mn-ea"/>
              </a:rPr>
            </a:br>
            <a:endParaRPr lang="en-US" altLang="en-US" sz="2400" dirty="0">
              <a:solidFill>
                <a:schemeClr val="bg1"/>
              </a:solidFill>
              <a:latin typeface="Candara" panose="020E0502030303020204" pitchFamily="34" charset="0"/>
              <a:ea typeface="+mn-ea"/>
            </a:endParaRPr>
          </a:p>
        </p:txBody>
      </p:sp>
      <p:pic>
        <p:nvPicPr>
          <p:cNvPr id="25602" name="Content Placeholder 4">
            <a:extLst>
              <a:ext uri="{FF2B5EF4-FFF2-40B4-BE49-F238E27FC236}">
                <a16:creationId xmlns:a16="http://schemas.microsoft.com/office/drawing/2014/main" id="{6151E6DD-5B4C-B34D-AB2A-712E94364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194450"/>
            <a:ext cx="4688077" cy="4308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7CA49C-AFA2-0D46-9F65-EBB68219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After the First Year</a:t>
            </a:r>
          </a:p>
        </p:txBody>
      </p:sp>
      <p:graphicFrame>
        <p:nvGraphicFramePr>
          <p:cNvPr id="23557" name="Content Placeholder 2">
            <a:extLst>
              <a:ext uri="{FF2B5EF4-FFF2-40B4-BE49-F238E27FC236}">
                <a16:creationId xmlns:a16="http://schemas.microsoft.com/office/drawing/2014/main" id="{166992B0-6AF9-49CE-B823-D91F2B617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8335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736A-2882-9A4F-AB14-823554D4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90" y="4191003"/>
            <a:ext cx="2743200" cy="1828888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defTabSz="914400" fontAlgn="auto">
              <a:spcAft>
                <a:spcPts val="0"/>
              </a:spcAft>
              <a:defRPr/>
            </a:pPr>
            <a:r>
              <a:rPr lang="en-US" sz="4200" kern="1200" dirty="0">
                <a:solidFill>
                  <a:srgbClr val="FFFFFF"/>
                </a:solidFill>
                <a:latin typeface="Candara" panose="020E0502030303020204" pitchFamily="34" charset="0"/>
              </a:rPr>
              <a:t>Harold Conklin</a:t>
            </a:r>
            <a:br>
              <a:rPr lang="en-US" sz="4200" kern="1200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2400" kern="1200" dirty="0">
                <a:solidFill>
                  <a:srgbClr val="FFFFFF"/>
                </a:solidFill>
                <a:latin typeface="Candara" panose="020E0502030303020204" pitchFamily="34" charset="0"/>
              </a:rPr>
              <a:t>(1926-2016)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0AB334-B336-DB40-88D0-38FC71DAF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846045"/>
            <a:ext cx="4915159" cy="51738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4BF1BE-419D-6543-A007-3D559A822EB2}"/>
              </a:ext>
            </a:extLst>
          </p:cNvPr>
          <p:cNvSpPr/>
          <p:nvPr/>
        </p:nvSpPr>
        <p:spPr>
          <a:xfrm>
            <a:off x="363475" y="490211"/>
            <a:ext cx="28643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Retired at Yale. Professor Emeritus of the Human Environment and Professor Emeritus of Anthropology. Considered one of the world’s leading authorities on ethnoscience, the manner in which inhabitants of a particular area perceive and treat the environment.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97E31C-1F77-6345-8714-5AEC6197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685800"/>
            <a:ext cx="2563860" cy="161925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Conclusions</a:t>
            </a:r>
          </a:p>
        </p:txBody>
      </p: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46BF9B64-6C14-42A8-9363-BE74925A4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23215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607" name="Group 7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6E60A8-447F-B346-8083-9ECF3AAF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3500">
                <a:solidFill>
                  <a:srgbClr val="FFFFFF"/>
                </a:solidFill>
                <a:latin typeface="Candara" panose="020E0502030303020204" pitchFamily="34" charset="0"/>
              </a:rPr>
              <a:t>Conclusions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AF962E6-1AAD-F443-953B-014C9202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9" y="804672"/>
            <a:ext cx="4785601" cy="5900928"/>
          </a:xfrm>
        </p:spPr>
        <p:txBody>
          <a:bodyPr anchor="ctr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Rockwell" panose="02060603020205020403" pitchFamily="18" charset="77"/>
              <a:buAutoNum type="arabicPeriod" startAt="6"/>
              <a:defRPr/>
            </a:pPr>
            <a:r>
              <a:rPr lang="en-US" altLang="en-US" sz="2200" dirty="0" err="1">
                <a:latin typeface="Candara" panose="020E0502030303020204" pitchFamily="34" charset="0"/>
                <a:ea typeface="ＭＳ Ｐゴシック" panose="020B0600070205080204" pitchFamily="34" charset="-128"/>
              </a:rPr>
              <a:t>Swiddens</a:t>
            </a: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 are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polycropped</a:t>
            </a: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, meaning productivity can't be measured by the yield of a single crop. </a:t>
            </a:r>
          </a:p>
          <a:p>
            <a:pPr marL="457200" indent="-457200" fontAlgn="auto">
              <a:spcAft>
                <a:spcPts val="0"/>
              </a:spcAft>
              <a:buFont typeface="Rockwell" panose="02060603020205020403" pitchFamily="18" charset="77"/>
              <a:buAutoNum type="arabicPeriod" startAt="6"/>
              <a:defRPr/>
            </a:pP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Efficiency of </a:t>
            </a:r>
            <a:r>
              <a:rPr lang="en-US" altLang="en-US" sz="2200" dirty="0" err="1">
                <a:latin typeface="Candara" panose="020E0502030303020204" pitchFamily="34" charset="0"/>
                <a:ea typeface="ＭＳ Ｐゴシック" panose="020B0600070205080204" pitchFamily="34" charset="-128"/>
              </a:rPr>
              <a:t>swiddens</a:t>
            </a: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 should be measured by the ratio of total output (for all crops) to unit of labor (compare this to OFT of Hawkes et al.).</a:t>
            </a:r>
          </a:p>
          <a:p>
            <a:pPr marL="457200" indent="-457200" fontAlgn="auto">
              <a:spcAft>
                <a:spcPts val="0"/>
              </a:spcAft>
              <a:buFont typeface="Rockwell" panose="02060603020205020403" pitchFamily="18" charset="77"/>
              <a:buAutoNum type="arabicPeriod" startAt="6"/>
              <a:defRPr/>
            </a:pP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Plantings and harvest overlap.</a:t>
            </a:r>
          </a:p>
          <a:p>
            <a:pPr marL="457200" indent="-457200" fontAlgn="auto">
              <a:spcAft>
                <a:spcPts val="0"/>
              </a:spcAft>
              <a:buFont typeface="Rockwell" panose="02060603020205020403" pitchFamily="18" charset="77"/>
              <a:buAutoNum type="arabicPeriod" startAt="6"/>
              <a:defRPr/>
            </a:pPr>
            <a:r>
              <a:rPr lang="en-US" altLang="en-US" sz="2200" dirty="0" err="1">
                <a:latin typeface="Candara" panose="020E0502030303020204" pitchFamily="34" charset="0"/>
                <a:ea typeface="ＭＳ Ｐゴシック" panose="020B0600070205080204" pitchFamily="34" charset="-128"/>
              </a:rPr>
              <a:t>Hanunóo</a:t>
            </a: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 shifting cultivation involves crop rotations. Cycle lengths can't be assessed by measuring the time between clearances or rice harvests. </a:t>
            </a:r>
          </a:p>
          <a:p>
            <a:pPr marL="457200" indent="-457200" fontAlgn="auto">
              <a:spcAft>
                <a:spcPts val="0"/>
              </a:spcAft>
              <a:buFont typeface="Rockwell" panose="02060603020205020403" pitchFamily="18" charset="77"/>
              <a:buAutoNum type="arabicPeriod" startAt="6"/>
              <a:defRPr/>
            </a:pPr>
            <a:r>
              <a:rPr lang="en-US" altLang="en-US" sz="22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Because "many variables are at work," it's difficult to prescribe an ideal minimum cycle length. </a:t>
            </a:r>
          </a:p>
          <a:p>
            <a:pPr marL="457200" indent="-457200" fontAlgn="auto">
              <a:spcAft>
                <a:spcPts val="0"/>
              </a:spcAft>
              <a:buFont typeface="Rockwell" panose="02060603020205020403" pitchFamily="18" charset="77"/>
              <a:buAutoNum type="arabicPeriod" startAt="6"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95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7F828-CB33-F346-96BC-0B69DDC2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ndara" panose="020E0502030303020204" pitchFamily="34" charset="0"/>
              </a:rPr>
              <a:t>Some final thoughts</a:t>
            </a:r>
          </a:p>
        </p:txBody>
      </p:sp>
      <p:pic>
        <p:nvPicPr>
          <p:cNvPr id="15363" name="Picture 3" descr="PalawanPics.jpg">
            <a:extLst>
              <a:ext uri="{FF2B5EF4-FFF2-40B4-BE49-F238E27FC236}">
                <a16:creationId xmlns:a16="http://schemas.microsoft.com/office/drawing/2014/main" id="{A011A634-D175-F74F-9D3D-F89CF9016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393982D-FE93-794E-ADBF-7D0E0933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917725"/>
            <a:ext cx="2883408" cy="4852362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“A study of </a:t>
            </a:r>
            <a:r>
              <a:rPr lang="en-US" altLang="en-US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Hanunóo</a:t>
            </a: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soil classification and associated ideas regarding suitability for various crops--other variables being equal--checked well with the results of a chemical analysis of soil samples.” (246)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17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D2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id="{22C95317-A32B-8D4F-9EFE-56E774E52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Critique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444F885F-1D7E-C54B-AF56-3940D788B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7" r="-2" b="12147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743D-3533-8342-A26E-CB687C56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917724"/>
            <a:ext cx="2959607" cy="5102075"/>
          </a:xfrm>
        </p:spPr>
        <p:txBody>
          <a:bodyPr anchor="ctr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Hanunóo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culture is not just about agroecological practices and ethnoecological knowledge: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Music, dance, artisan crafts, and political organization are equally important. Some music is necessary before the “felling” of a secondary forest so music lays a role in these practices</a:t>
            </a: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.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BF7C6F3-377D-0E4B-A0C3-34A251022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600" dirty="0">
                <a:latin typeface="Candara" panose="020E0502030303020204" pitchFamily="34" charset="0"/>
              </a:rPr>
              <a:t>Critique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466ADC0C-C338-5F4A-AE08-C8F43D58D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27662"/>
          <a:stretch/>
        </p:blipFill>
        <p:spPr bwMode="auto"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7958C-27DC-3245-94FD-CC9BF48B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latin typeface="Candara" panose="020E0502030303020204" pitchFamily="34" charset="0"/>
              </a:rPr>
              <a:t>Conklin’s focus on ethnoecological knowledge leads him to overlook the conflicts between the </a:t>
            </a:r>
            <a:r>
              <a:rPr lang="en-US" altLang="en-US" sz="2400" dirty="0" err="1">
                <a:effectLst>
                  <a:outerShdw blurRad="38100" dist="38100" sx="1000" sy="1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Hanunóo</a:t>
            </a:r>
            <a:r>
              <a:rPr lang="en-US" altLang="en-US" sz="2400" dirty="0">
                <a:effectLst>
                  <a:outerShdw blurRad="38100" dist="38100" sx="1000" sy="1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and religious missionaries seeking to Christianize the people.</a:t>
            </a:r>
            <a:endParaRPr lang="en-US" sz="2400" dirty="0">
              <a:effectLst>
                <a:outerShdw blurRad="38100" dist="38100" sx="1000" sy="1000" algn="tl">
                  <a:srgbClr val="676A55"/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E6FB789-4EB7-C54B-A197-86BC842ED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600" dirty="0">
                <a:latin typeface="Candara" panose="020E0502030303020204" pitchFamily="34" charset="0"/>
              </a:rPr>
              <a:t>Critique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9348BD41-5E56-2840-864E-90C4C8A95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1" b="2948"/>
          <a:stretch/>
        </p:blipFill>
        <p:spPr bwMode="auto"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5E57-841F-F44B-BA13-9E89F77A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latin typeface="Candara" panose="020E0502030303020204" pitchFamily="34" charset="0"/>
              </a:rPr>
              <a:t>Poetry is important as a story-telling method for keeping track of historical events and values/worldviews important to the </a:t>
            </a:r>
            <a:r>
              <a:rPr lang="en-US" sz="2400" dirty="0" err="1">
                <a:latin typeface="Candara" panose="020E0502030303020204" pitchFamily="34" charset="0"/>
              </a:rPr>
              <a:t>Hanunóo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8861-BAA4-824E-A7B9-6FA64949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981"/>
            <a:ext cx="4267200" cy="950619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Some final thoughts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6C629DF-4F8A-EE4F-A6A9-922DEC30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66800"/>
            <a:ext cx="3886200" cy="3078163"/>
          </a:xfrm>
        </p:spPr>
        <p:txBody>
          <a:bodyPr>
            <a:normAutofit fontScale="92500" lnSpcReduction="10000"/>
          </a:bodyPr>
          <a:lstStyle/>
          <a:p>
            <a:pPr indent="0" fontAlgn="auto">
              <a:spcAft>
                <a:spcPts val="0"/>
              </a:spcAft>
              <a:buFont typeface="Wingdings 2" pitchFamily="2" charset="2"/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“Biotic factors are most subject to control and experimentation by the </a:t>
            </a:r>
            <a:r>
              <a:rPr lang="en-US" alt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Hanunóo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, and are of the greatest concern to them.” (246) </a:t>
            </a:r>
          </a:p>
        </p:txBody>
      </p:sp>
      <p:pic>
        <p:nvPicPr>
          <p:cNvPr id="16387" name="Picture 3" descr="160px-Ethnobio_image.JPG">
            <a:extLst>
              <a:ext uri="{FF2B5EF4-FFF2-40B4-BE49-F238E27FC236}">
                <a16:creationId xmlns:a16="http://schemas.microsoft.com/office/drawing/2014/main" id="{93406FDD-E165-DF47-8EB0-3CFCFB0E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9638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04ADA-5663-1A48-BE8B-AD577EA5C415}"/>
              </a:ext>
            </a:extLst>
          </p:cNvPr>
          <p:cNvSpPr txBox="1"/>
          <p:nvPr/>
        </p:nvSpPr>
        <p:spPr>
          <a:xfrm>
            <a:off x="5257800" y="4191000"/>
            <a:ext cx="2963863" cy="2000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Ethnobotany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</a:rPr>
              <a:t>Plants teaching people how to live lightly with the land and gently protecting and using them for food and medicine.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4">
            <a:extLst>
              <a:ext uri="{FF2B5EF4-FFF2-40B4-BE49-F238E27FC236}">
                <a16:creationId xmlns:a16="http://schemas.microsoft.com/office/drawing/2014/main" id="{959CA6AC-B8D1-2A40-90C9-A83BB43D65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13"/>
            <a:ext cx="5072063" cy="7315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itle 1">
            <a:extLst>
              <a:ext uri="{FF2B5EF4-FFF2-40B4-BE49-F238E27FC236}">
                <a16:creationId xmlns:a16="http://schemas.microsoft.com/office/drawing/2014/main" id="{27E3C527-9AC6-7946-84EF-056080B60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altLang="en-US" sz="3200" b="1" dirty="0">
                <a:solidFill>
                  <a:srgbClr val="FFFFFF"/>
                </a:solidFill>
              </a:rPr>
              <a:t>Mindoro Island</a:t>
            </a:r>
            <a:br>
              <a:rPr lang="en-US" altLang="en-US" sz="3200" b="1" dirty="0">
                <a:solidFill>
                  <a:srgbClr val="FFFFFF"/>
                </a:solidFill>
              </a:rPr>
            </a:br>
            <a:r>
              <a:rPr lang="en-US" altLang="en-US" sz="2800" b="1" i="1" dirty="0" err="1">
                <a:solidFill>
                  <a:srgbClr val="FFFFFF"/>
                </a:solidFill>
              </a:rPr>
              <a:t>Hanunóo</a:t>
            </a:r>
            <a:r>
              <a:rPr lang="en-US" altLang="en-US" sz="2800" b="1" i="1" dirty="0">
                <a:solidFill>
                  <a:srgbClr val="FFFFFF"/>
                </a:solidFill>
              </a:rPr>
              <a:t> people and territory</a:t>
            </a:r>
          </a:p>
        </p:txBody>
      </p:sp>
      <p:cxnSp>
        <p:nvCxnSpPr>
          <p:cNvPr id="18437" name="Straight Connector 7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Content Placeholder 4">
            <a:extLst>
              <a:ext uri="{FF2B5EF4-FFF2-40B4-BE49-F238E27FC236}">
                <a16:creationId xmlns:a16="http://schemas.microsoft.com/office/drawing/2014/main" id="{CEAFCE10-383B-704E-AAAE-E4BED4A8F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75" y="2900720"/>
            <a:ext cx="4091938" cy="3049832"/>
          </a:xfrm>
          <a:prstGeom prst="rect">
            <a:avLst/>
          </a:prstGeom>
        </p:spPr>
      </p:pic>
      <p:cxnSp>
        <p:nvCxnSpPr>
          <p:cNvPr id="18438" name="Straight Connector 7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E4F407C-61D0-734B-A511-86DD79D37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264549"/>
            <a:ext cx="4091938" cy="2322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44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51762-1073-BB47-9045-BAC5A84E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Background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95A91B1B-6825-4A47-8B0A-6A0C074C3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1871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61D18-5FC2-8549-90E2-384C23C6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569" y="848755"/>
            <a:ext cx="2568554" cy="5160487"/>
          </a:xfr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Conklin’s work focused on the indigenous knowledge of ethnoscience in ecological context, particularly in the Mindoro district, Philippines.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endParaRPr lang="en-US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“An Ethnoecological Approach to Shifting Agriculture” published in 1954 in </a:t>
            </a:r>
            <a:r>
              <a:rPr lang="en-US" alt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Transactions of the New York Academy of Sciences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.</a:t>
            </a:r>
            <a:endParaRPr lang="en-US" altLang="en-US" sz="17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Font typeface="Wingdings 2" pitchFamily="2" charset="2"/>
              <a:buNone/>
              <a:defRPr/>
            </a:pPr>
            <a:endParaRPr lang="en-US" altLang="en-US" sz="17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sz="17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Title 4">
            <a:extLst>
              <a:ext uri="{FF2B5EF4-FFF2-40B4-BE49-F238E27FC236}">
                <a16:creationId xmlns:a16="http://schemas.microsoft.com/office/drawing/2014/main" id="{7DD54F90-A4F7-2A4E-B93D-55590335D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  <a:latin typeface="Candara" panose="020E0502030303020204" pitchFamily="34" charset="0"/>
              </a:rPr>
              <a:t>The shifting mosaic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1F2F7-9023-BE4C-A5EB-7FA137CE3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51831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3420A62-9624-8C46-8A65-2AF626C8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917724"/>
            <a:ext cx="2883408" cy="5254475"/>
          </a:xfrm>
        </p:spPr>
        <p:txBody>
          <a:bodyPr anchor="ctr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Goal is to present a better scientific understanding of so-called shifting agriculture.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Argues against prevalent misconceptions of indigenous agroecological practices within the Western academy.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Rejects the so-called ‘Green Revolution’ as a top-down corporate model.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30D083-EFBC-B14C-AAEF-5C2A041E5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t="9091" r="1174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2605" y="-2"/>
            <a:ext cx="4081395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26D00-84A6-1046-89B2-F702ECBE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228600"/>
            <a:ext cx="3733780" cy="974463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 panose="020E0502030303020204" pitchFamily="34" charset="0"/>
                <a:cs typeface="Calibri"/>
              </a:rPr>
              <a:t>Shifting Agriculture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95DA388-8D96-9049-80D6-2BE1B770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773" y="1019730"/>
            <a:ext cx="3275827" cy="4314270"/>
          </a:xfrm>
        </p:spPr>
        <p:txBody>
          <a:bodyPr anchor="t">
            <a:normAutofit/>
          </a:bodyPr>
          <a:lstStyle/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“For our purposes we may consider shifting cultivation, also known by such designations as </a:t>
            </a:r>
            <a:r>
              <a:rPr lang="en-US" alt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field-forest rotation …</a:t>
            </a:r>
            <a:r>
              <a:rPr lang="en-US" altLang="en-US" sz="2200" dirty="0"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or slash-and-burn agriculture, as always involving the impermanent agricultural use of plots produced by the cutting back and burning of vegetative cover.” (241)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A512-8C46-0F4C-B051-3A98FDD4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rtlCol="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Culture-specific terms for rotation island agriculture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A0A2E-907E-E245-A032-05F0C08A8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18788"/>
          <a:stretch/>
        </p:blipFill>
        <p:spPr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5EB3-9C72-114A-B8EA-143B4221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80035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Philippines: </a:t>
            </a:r>
            <a:r>
              <a:rPr lang="en-US" alt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kaingin (</a:t>
            </a:r>
            <a:r>
              <a:rPr lang="en-US" altLang="en-US" sz="2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caiñgin</a:t>
            </a:r>
            <a:r>
              <a:rPr lang="en-US" alt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Indonesia: </a:t>
            </a:r>
            <a:r>
              <a:rPr lang="en-US" altLang="en-US" sz="2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ladang</a:t>
            </a:r>
            <a:endParaRPr lang="en-US" altLang="en-US" sz="2200" i="1" dirty="0">
              <a:solidFill>
                <a:schemeClr val="bg1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Myanmar: </a:t>
            </a:r>
            <a:r>
              <a:rPr lang="en-US" altLang="en-US" sz="2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taungya</a:t>
            </a:r>
            <a:endParaRPr lang="en-US" altLang="en-US" sz="2200" i="1" dirty="0">
              <a:solidFill>
                <a:schemeClr val="bg1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India: </a:t>
            </a:r>
            <a:r>
              <a:rPr lang="en-US" altLang="en-US" sz="2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djum</a:t>
            </a:r>
            <a:endParaRPr lang="en-US" altLang="en-US" sz="2200" i="1" dirty="0">
              <a:solidFill>
                <a:schemeClr val="bg1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parts of Africa: </a:t>
            </a:r>
            <a:r>
              <a:rPr lang="en-US" altLang="en-US" sz="2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chitemene</a:t>
            </a:r>
            <a:endParaRPr lang="en-US" altLang="en-US" sz="2200" i="1" dirty="0">
              <a:solidFill>
                <a:schemeClr val="bg1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Central America: </a:t>
            </a:r>
            <a:r>
              <a:rPr lang="en-US" alt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milpa </a:t>
            </a:r>
          </a:p>
          <a:p>
            <a:pPr fontAlgn="auto">
              <a:spcAft>
                <a:spcPts val="0"/>
              </a:spcAft>
              <a:buFont typeface="Wingdings 2" pitchFamily="2" charset="2"/>
              <a:buNone/>
              <a:defRPr/>
            </a:pPr>
            <a:endParaRPr lang="en-US" altLang="en-US" sz="1600" dirty="0">
              <a:effectLst>
                <a:outerShdw blurRad="38100" dist="38100" dir="2700000" algn="tl">
                  <a:srgbClr val="676A55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B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EE978-6E0F-C546-A292-7F33FED7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andara" panose="020E0502030303020204" pitchFamily="34" charset="0"/>
              </a:rPr>
              <a:t>Popular (Mis)Conceptions of Shifting Agriculture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B7CDF-E1F3-6145-8493-F4A06314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8357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FEF761C-FEDD-7440-B179-F0D5B5AA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436" y="992261"/>
            <a:ext cx="2728819" cy="4873476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Haphazard; doesn't require labor input.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Swiddens</a:t>
            </a: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usually cleared in areas of primary forest growth.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Fires escape plots and destroy nearby areas.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Swidden</a:t>
            </a:r>
            <a:r>
              <a:rPr lang="en-US" alt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Candara" panose="020E0502030303020204" pitchFamily="34" charset="0"/>
                <a:ea typeface="ＭＳ Ｐゴシック" panose="020B0600070205080204" pitchFamily="34" charset="-128"/>
              </a:rPr>
              <a:t> techniques are universally the same.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1002</Words>
  <Application>Microsoft Macintosh PowerPoint</Application>
  <PresentationFormat>On-screen Show (4:3)</PresentationFormat>
  <Paragraphs>90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Rockwell</vt:lpstr>
      <vt:lpstr>Wingdings 2</vt:lpstr>
      <vt:lpstr>Office Theme</vt:lpstr>
      <vt:lpstr>Harold Conklin: First steps toward a decolonial ethnoecology </vt:lpstr>
      <vt:lpstr>Harold Conklin (1926-2016)</vt:lpstr>
      <vt:lpstr>PowerPoint Presentation</vt:lpstr>
      <vt:lpstr>Mindoro Island Hanunóo people and territory</vt:lpstr>
      <vt:lpstr>Background</vt:lpstr>
      <vt:lpstr>The shifting mosaic</vt:lpstr>
      <vt:lpstr>Shifting Agriculture </vt:lpstr>
      <vt:lpstr>Culture-specific terms for rotation island agriculture</vt:lpstr>
      <vt:lpstr>Popular (Mis)Conceptions of Shifting Agriculture</vt:lpstr>
      <vt:lpstr>Popular Conceptions of Shifting Agriculture (cont.)</vt:lpstr>
      <vt:lpstr>Hanunóo TEK among the most extensive in world</vt:lpstr>
      <vt:lpstr>Rice </vt:lpstr>
      <vt:lpstr>Methods</vt:lpstr>
      <vt:lpstr>First Year of a Cycle</vt:lpstr>
      <vt:lpstr>Hanunóo woman planting tubers</vt:lpstr>
      <vt:lpstr>Sowing rice</vt:lpstr>
      <vt:lpstr>Fencing around a cleared field ready for crops; note the intact canopy trees.</vt:lpstr>
      <vt:lpstr>Weeding the forest garden</vt:lpstr>
      <vt:lpstr>After the First Year</vt:lpstr>
      <vt:lpstr>Conclusions</vt:lpstr>
      <vt:lpstr>Conclusions</vt:lpstr>
      <vt:lpstr>Some final thoughts</vt:lpstr>
      <vt:lpstr>Critique</vt:lpstr>
      <vt:lpstr>Critique</vt:lpstr>
      <vt:lpstr>Critique</vt:lpstr>
      <vt:lpstr>Some 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Harold Conklin: First steps toward a decolonial ethnoecology </dc:title>
  <dc:creator>Devon G. Pena</dc:creator>
  <cp:lastModifiedBy>Devon G. Pena</cp:lastModifiedBy>
  <cp:revision>4</cp:revision>
  <dcterms:created xsi:type="dcterms:W3CDTF">2019-04-21T15:17:47Z</dcterms:created>
  <dcterms:modified xsi:type="dcterms:W3CDTF">2019-04-21T15:26:53Z</dcterms:modified>
</cp:coreProperties>
</file>