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4" r:id="rId3"/>
    <p:sldId id="273" r:id="rId4"/>
    <p:sldId id="285" r:id="rId5"/>
    <p:sldId id="280" r:id="rId6"/>
    <p:sldId id="281" r:id="rId7"/>
    <p:sldId id="282" r:id="rId8"/>
    <p:sldId id="283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59" r:id="rId18"/>
    <p:sldId id="277" r:id="rId19"/>
    <p:sldId id="27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405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9T19:01:31.88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14693 3175 25420,'-45'9'510,"16"-3"0,-2-1-493,0 0 0,-1 0 22,-7 0 0,-1-1-1678,10-3 1,3 1 697,-20 0 941,12 0 893,26 3-680,3 6 269,-1 20-302,1 3-136,4-8 1,-1 2-6,-1 10 1,-1 1-283,1-7 1,0 0 242,-3 11 0,-1 0 1401,1-11 1,-1-1-1380,-2 15 1,-1 2-23,-1-1 0,2 2 30,2-12 0,1 2 0,1-1-1485,-1 11 0,2-4 1483,2-13 0,1-4-17,2 13 34,5-24 201,18-6-78,1-6 366,17-2-456,9-7 55,-12 0-111,11-3 3254,-19 1-3318,-5 1-3235,11 1 0,-15-4 2457,2 2 1,-17-1 0,-5 4 0</inkml:trace>
  <inkml:trace contextRef="#ctx0" brushRef="#br0" timeOffset="270">14640 3792 17791,'-34'10'454,"0"0"1,-1-1 0,2 1 0,1 1 0,1-2 444,-2 0 1,0 0-912,-11 5 1,0 1-1003,5 1 0,3 0-625,4-4 1,4-1-1639,-1 9 0,42-19 2457,8-8 1,-6 5 0,-1-5 0</inkml:trace>
  <inkml:trace contextRef="#ctx0" brushRef="#br0" timeOffset="570">15064 3351 23975,'-7'43'521,"0"-1"0,1 1 0,-1 0 0,3-1 0,0-1 0,0 0-435,-4 3 0,0 1 0,1-3-1725,5-1 1,1 0 959,2 1 1,2 3-1,-1-4 1163,1-6 1,0-2-502,0 15 1,4-10 281,1-28-3302,4-29-240,-1-10 2942,-4 2 1,-1-1 0,0-3-1,-2 2 1</inkml:trace>
  <inkml:trace contextRef="#ctx0" brushRef="#br0" timeOffset="802">15152 3828 23908,'-44'8'347,"-1"-1"0,1 1 1,8-2-1,2 0 1,4-1-348,2 1 0,5-2-191,-1-2-3086,10 0 2953,23-5 0,-8 3 1,16-3-1</inkml:trace>
  <inkml:trace contextRef="#ctx0" brushRef="#br0" timeOffset="1069">15434 4163 23314,'5'-46'67,"0"0"0,-1 3 1,0-1-9,-3 7 1,-1-2 0,5 4-44,9 2 1,5 3-1656,5-12 1,5 8-1,6 23 1,2 9 818,7 3 1,-11 0 0,-32 0 0</inkml:trace>
  <inkml:trace contextRef="#ctx0" brushRef="#br0" timeOffset="1788">15822 3704 20221,'21'17'90,"-5"-7"1803,-19-14-525,3 0 1908,-3 1-3213,3 3-41,0 3 259,0 4 200,0 10-369,0 2 11,-1 10-84,0-3 1,0 1-40,0 18-1093,1-10 1,-1 5 0,1-5 1033,2 10-1076,0-5 1,2-8 1134,1-24 0,2-3-22,-1-5-34,20-16 28,-9-4 0,1-4-107,4-1 1,0-2 16,0-9 1,-2 0 10,-6 9 1,-1 2 1195,-1 2 0,0 1-1145,5-9 56,-4 12-190,-7 12 134,-3 9-192,-1 15 248,1 12 0,1 14 67,3 3 45,2-10 0,3-1 3164,6 3-3342,4-10 1,4-6-3212,0-15 1175,14-13-1175,-14-16 3254,-4-9 1,-8 9 0,-6 5 0</inkml:trace>
  <inkml:trace contextRef="#ctx0" brushRef="#br0" timeOffset="2135">16775 3563 22003,'-36'15'675,"0"0"0,1 1 0,2-3 0,4 3-238,-5 17 0,17 6-1260,30-8 1,15 0 0,-2-1 861,-10 0 1,2-1-26,9 2 1,5 2 0,-7-5 885,-3 13-923,-12 6-3023,-33-11 1097,-12-9 310,9-33 1,0-7-1639,-5-6 2457,15-24 1,16 30 0,0 3 0</inkml:trace>
  <inkml:trace contextRef="#ctx0" brushRef="#br0" timeOffset="2521">17216 3528 20625,'-28'19'619,"-1"1"0,1 0 0,-5 5 0,5 1-350,9-2 0,4 3 470,5 16 1,9 2-2379,11-11 1,4 1 1380,-3 8 1,5-3 257,11-15 0,4-8 379,-4-8 0,-1-3-491,2-1 0,0-3-768,10-6 1,0-5-760,-10-4 1,-1-2 982,0 1 1,-3-1-1,-3-12 1,-19 19 0</inkml:trace>
  <inkml:trace contextRef="#ctx0" brushRef="#br0" timeOffset="3372">17815 3581 19661,'-45'18'1038,"-1"0"1,9-4-1,5 7-2131,7 18 1,5 10 0,4-4 1144,4-12 0,3 0 327,0 6 0,1 5 0,2-9-244,6-4 785,4-12-1133,24-42-67,-5-11-510,-7 4 0,4-8 1,0-2-1,-3 6 790,-1 2 0,-1 1 3,2-8 1,2-3 0,-3 14 2135,-1 18-2396,-3 13 630,-5 28 1,-4 19-1,0-7-26,5-1-60,-6 0 0,0 8 1,5-18-19,11-28-2538,-1-15 2033,13-18 1,1-6 856,-12 12 0,-1-1-804,3-3 0,2-2 0,-3 3-13,-4 6 0,1 2-197,11 1 1,3 4 297,-7 6 0,1 6 179,10 11 0,-3 7 61,-11 1 1,-4 2 123,-1 10 0,-5 1 202,1 14 522,-5-4-455,-3-4-381,-1-15-202,-3-6 146,5-54-644,-1 6 397,0-1 0,1-1-111,4-12 77,2 20 1,3 1 168,19-8 0,4 6 33,1 19-78,-10 8 56,-5 0-89,0 0 89,-11 10-706,-2 25 0,-2 8 812,-3-19 1,0 1-44,0 8 1,1 3-1,0-5 2542,6 8-3042,19-19-795,-9-25 1232,2-16 0,-1-5 0,-7-1 0,5-14 0</inkml:trace>
  <inkml:trace contextRef="#ctx0" brushRef="#br0" timeOffset="3850">19138 3351 22092,'28'0'550,"-53"15"-3827,-9-2 2415,-9 5 1,1 2 2848,14 4-1325,-4 7 569,32-10-1052,15 0-28,7-4 1,3 1-119,-2-3 1,0 0-34,9 4 0,0 2-6,-7 1 1,-3 0-2194,4 12 2165,-3 9 12,-20-17 10,-16-1-1560,-28 0 1504,-2-12 34,13-6 1,-1-2 369,3-4 1,3-1-719,0 0 1954,-2 0-1572,71 0 0,-33 0 0,34 0 0</inkml:trace>
  <inkml:trace contextRef="#ctx0" brushRef="#br0" timeOffset="4156">19667 3739 17644,'-28'1'-345,"9"1"1,13-2-1,6 2 1</inkml:trace>
  <inkml:trace contextRef="#ctx0" brushRef="#br0" timeOffset="81371">17075 8767 19673,'23'1'235,"-5"0"258,-18-1 1635,0 0-1769,-6 4-112,-2 2-57,-7 5 101,-12 5-246,6-4 22,-20 8-1706,17-8 1,0-1 1635,-18 8 31,16-8 0,2 0 96,-6 1-29,6-2 1,1 1-85,-16 4 5,6-2 1,-2-2-17,7-6 0,1-1 0,0 1 0,1-1 3276,-24-4-3104,21 0-172,4 0 101,-13 2-3378,9 11 3285,-15-1 26,16 3-68,7-8 124,6-6 0,8-1 190,-1 0 11,6 0 292,0 0-325,-1 1 3018,-4 1-2992,0 1-251,-11 0-33,10-2 0,-7-1-22,10 0 55,2 0-77,-1 0-24,0 1-21,0-1 22,-1 2-651,-2 2-2559,2 2 2457,1-2 1,2 0 0,2-3 0</inkml:trace>
  <inkml:trace contextRef="#ctx0" brushRef="#br0" timeOffset="82244">16298 8855 21465,'-25'37'750,"0"-1"1,4-5 0,-2-2-656,-12 2 1,-2-2-1735,9-7 1,1-2 1179,7-4 0,0-2 582,-13 12 1395,9-10-1339,9-4 763,0-3-281,9-1 11,4 4-605,0 1 135,2 3-738,3 2 794,23 13-235,-5-6 55,0-8 0,2-2-10,7 2-939,3-5 0,1-1 904,7 1 23,-4-4 0,-1-1-33,-5-4 921,1-2-1594,-17-1-414,-7 0-1547,-5 0 2611,0 0 0,0 0 0,0 0 0</inkml:trace>
  <inkml:trace contextRef="#ctx0" brushRef="#br0" timeOffset="83378">16827 8643 23594,'13'9'1804,"2"-2"-1165,-2-7-404,3 0 426,23 1-355,2 1 0,10-1 1,-5 0-1166,-10 2 1,0-1 880,11 0 1,5 0 0,-11 1 537,-10 0-549,-3 3 270,12-2-236,0 4 11,-8-1-34,-8 2 876,-20-2-898,-4 2-3277,0 4 3173,-1 12 138,-4-4-57,-3 7 46,-2-9-1,-1 1-22,1 1-2257,-3 12 2268,-1 3 34,1 0 2190,-2-4-2190,4-11-2325,-2-2 2291,-2 1-11,-5 5 11,-7 14 45,7-12 2168,0 4-2179,14-21-56,1-1 11,2-4 3276,1-2-3160,1-3-1209,0 0 1,0 0 0</inkml:trace>
  <inkml:trace contextRef="#ctx0" brushRef="#br0" timeOffset="113280">19315 5644 18989,'27'-10'1031,"-3"-1"-695,-12 5 2129,26-8-2140,-20 9-23,19-4-100,-28 10 22,4 24-224,-8-4 11,1 22-1650,-5 3 1,-4 2 1468,-1-20 1,-1-1 26,1 7 0,0 3 1,-1-5 130,-12 13-14,0-2 37,2 1-6,4-14 1,1 0-6,-3 15 39,4-15 1,1-1-18,2-5 279,1-3 14,5-17 137,0-4-150,7 0-167,8-8 201,9-4-123,-2-3 0,2-1-112,0 2 0,0 0-101,-1 0 0,0 2-247,18-1-571,-19 9-769,1 3-1690,-1-1 3029,-8 1 0,-4 0 0,-8 0 0</inkml:trace>
  <inkml:trace contextRef="#ctx0" brushRef="#br0" timeOffset="114676">20338 5627 20849,'-19'24'1255,"0"0"0,-1 6-998,7 1 1,5 3 89,5-5 1,5-2 145,4 13-2132,-2-12 1,4-3 588,12-8 2470,1-3-1431,3-22-23,4-16-55,-4 1-158,-5 0 1,0 1-348,4-4 0,6-6-101,-8 9-1400,12-11 941,-6 5-369,-10 10 1,0-2-117,0-9 1,-2-1 437,1-2 1201,-5 6 0,-1 2 2835,-5 14-2263,-3 4 89,0 5 874,-6 17 1385,-4-3-2270,-5 14 340,-1-6 534,-2 13-291,8 7-886,4-12 1,3-1-135,9 14 3063,3-6-2846,4-22-296,8-6-179,2-27-22,-1-21-23,-14 11 1,-3-1 16,-3 4 0,-2 1-2161,-3-10 1931,-6 23-78,-3 8 224,-8 4-302,-10 14 347,8-3 90,-3 9 44,15-9 2011,3-4-2033,3-3-68,19-16-243,0-2 333,17-16 0,-4 1 1,-2-5-18,-8 11 1,0 2 50,14-14 0,-2 5 56,-9 18-3233,-8 18 3406,-3 27 1,-2 8-297,7 3 117,-7 2 1,-2-2 117,-2-13-123,-1-9-1,-2-10-100,3-5 0,-2-17-28,0-14 0,2-5 1320,3 1 1,1-1-1310,-3-3 1,3 2 721,16-4-705,-7 31-44,7 26 88,-7-2-5,-7 5 1,-2 2-40,0 2 56,-3 5 546,-5-21-546,0-4-34,0-5 68,0-2-90,1-2-67,1 0-1076,20-1-2134,6-4 2886,3-3 0,-9 2 0,-17 0 0</inkml:trace>
  <inkml:trace contextRef="#ctx0" brushRef="#br0" timeOffset="115316">21396 5098 20703,'-25'24'411,"0"0"0,7-4 0,0 0 295,-7 1 0,3 1-3983,13 23 3683,19-16-114,16 9 1441,5-19-1531,2-3 0,-3-3 758,2 0-971,-16 3-124,-2 8-145,-19 5-459,-4-1 280,-2-11-472,1-9-413,7-8-1933,2 0 2718,3-15 0,-1 12 0,1-13 0</inkml:trace>
  <inkml:trace contextRef="#ctx0" brushRef="#br0" timeOffset="115778">21625 5098 14428,'8'2'3205,"-2"-1"-2577,-6-1 896,0 0-651,4 9-99,-3 2-91,4 8-145,-2 2-90,3 2-3369,8 16 3100,2 0-2425,0 0 2380,-1-12-134,-10-17-22,-1-6 22,-3-6-90,1-32-358,3 3 123,-1-14 180,1 20 2380,0 18-2258,0 5-33,8 5 112,3 18-2071,0-3 2093,-1 14 2322,-7-13-2367,0-4-33,-3-4-168,2-7 168,12-39 0,-12 26 0,10-28 0</inkml:trace>
  <inkml:trace contextRef="#ctx0" brushRef="#br0" timeOffset="116156">21960 4727 18518,'11'38'1004,"-1"0"1,-1 5 0,-2-3-377,-5-3 117,2 3 0,4 4-1460,2-6 0,2-1 749,-2 1 0,0-2 289,1-3 1,-1-5-346,-4-8-3255,-3-4 3212,-1-16 1,-2 4 0,0-11 0</inkml:trace>
  <inkml:trace contextRef="#ctx0" brushRef="#br0" timeOffset="116879">22296 4727 20053,'-4'28'1278,"-5"-2"-2917,-9-10 1,-3 0 866,3 7 1,0 0 967,1-4 0,1 0 1661,-3 21-1555,19-27 860,2-1-747,15 1-2515,0-6 2436,26-1-235,-20-2-124,3 2 12,-19 7 0,-6 6-11,-1 5-46,-6 10-21,-7-6-461,2-5-536,-3-13 654,12-10-2845,1-5 2457,1-1 1,0 0 0,0 1 0</inkml:trace>
  <inkml:trace contextRef="#ctx0" brushRef="#br0" timeOffset="171726">6297 12294 23034,'-19'12'549,"-5"0"-460,14-9 35,-13 0-91,11-2-3310,-10 0 1309,12-1 2203,-5 0 1252,6 0-1016,-6 0 579,4 0-894,-7 0-21,4 0-57,-4 0 3157,0 0-3212,0 0-1,-1 0 23,-5 0-23,5-1 1,-9-4 10,5 0-16,-4 2 0,-1 0 5,-4 0-55,-17 0 33,24-2 33,10 1 248,-4-2-270,11 3-11,-3-1-11,5 2 67,-15-1-67,9 3 11,-9-1 0,6-1 0,-3-4 34,-7-5 10,6 3-10,-3 1 22,8 5 11,-22 1-3344,-3 0 3218,-11 0-1353,7 1 1457,10-2-67,0-1 33,-13-5-11,15 1 0,5 0 0,1 1 2698,-9 0-2698,-11 0-1309,-2 3 1315,20 3 0,1 0-6,-18 0 0,2 0-23,15 0 46,3 0-91,-5-2 57,12 0-22,-11-2 55,9 2-11,-4 0-11,0 2 34,1 0-23,-9 0-45,8 0 34,-4 0 0,-1 0 34,4 0-68,-20 0 68,26 0 3242,-12 1-3213,5 4 1,-2 1-1703,-2-1 1,-2 1 1586,-12 3 0,0-1 74,17-2 1,1-2-34,-4-2 0,2 0 22,0-2-11,-13 0 0,-6 4-393,16-3 1,0 0 448,-18 3-112,4-2 1566,16-2 0,2 0-1510,-7 0-1505,4 0 1,1 0 1482,4 2-651,-10 0 707,16 1 622,-1 0-679,6 0 12,3-1-67,-10 3 11,6-2-1,-13 6 35,8-3 66,-7 4 713,7-2-746,-12 9-11,9-4 11,-17 8-970,14-11 959,0 0 2911,9-7-2911,5-3 11,5 0 0,-1 0-33,2 0 66,0 0-44,-4 1 643,2 1-699,-3 0-67,4 0-114,3-1-76,1-1-1021,2 0-1932,0 4 3174,25 10 1,-19-7 0,18 7 0</inkml:trace>
  <inkml:trace contextRef="#ctx0" brushRef="#br0" timeOffset="276620">10072 2558 22003,'-36'-18'1524,"-7"5"-3163,21 28 1,2 10 1567,-3 3 0,2 4 143,-1 6 1,3 4 704,5 1 1,3-2-745,5-11 1,1 0 61,1 8 0,0 0-17,2-10 1,1 0-655,2 15 1,3 0 659,0-18 0,3-2-322,9 15 1,3-4 203,11-1 871,-10-15 1,4-5-2477,3-10 1,0-6-1639,16-13 1638,-19 6 1,-2-1 818,0-17 1,-16 15 0,-3 4 0</inkml:trace>
  <inkml:trace contextRef="#ctx0" brushRef="#br0" timeOffset="277110">10548 2928 21208,'-33'11'1034,"0"0"1,-2 17-1,8 6-788,18-4 1,5 2-530,-5 6 0,3 0 322,6-11 1,3-3 248,3-1-288,8-10-3277,13-11 3165,3-36-573,-1 1 674,-16 5 0,-4-1 196,1-12-174,-3 12 90,-2 12 89,1 10-145,0 14-12,7 24 35,4 10-827,-7-17 1,2-1 758,6 7-134,-1-18-258,-2-11-1580,16-9 258,-1-3 2167,-2-3 1,0-1 0,-6 1 0,6-4-1</inkml:trace>
  <inkml:trace contextRef="#ctx0" brushRef="#br0" timeOffset="277272">11024 3104 23572,'-4'-34'274,"2"-1"1,0-2-690,-1 5 1,1-2-679,4-3 1,4-4 0,3 5 922,6 4 1,2 2 0,-5 0 0,2 5 0,14 5 0</inkml:trace>
  <inkml:trace contextRef="#ctx0" brushRef="#br0" timeOffset="277508">11307 2505 19123,'7'43'468,"1"0"0,0 0 0,-1 0 0,1 0 0,1 0 0,-1-4 0,1 2-186,0 3 0,0 3 0,1-1 0,1-8-1921,2-2 1,4-8-1,4-10 1,2-5-1639,12-4 2457,7-35 1,-29 2 0,-3 2 0</inkml:trace>
  <inkml:trace contextRef="#ctx0" brushRef="#br0" timeOffset="277974">11500 2769 18563,'-35'14'331,"-1"1"1,1-1 0,-2-1 0,0-1-1,8-4-487,4-4 156,-3-8-1093,43-13 1,19-8 0,4 0 942,0 2 1,2 2 0,1-1 333,1-5 1,-1 0 0,1 3-14,-2 3 1,0 2 0,-8 14 624,0 32-594,-12 3-1092,-8 10 0,-5 6 912,-3-8 1,-2 0-18,-1 0 1,0-2 1041,-1-8 0,0-6-745,0-6 765,3-9-899,14-18-2515,20-2 2252,-7 4 0,3 3 524,7 11 0,1 5-340,-7-1 1,-2 5 56,-1 6 0,-3 4-107,-10-4 1,-2-1-85,5 3-2353,1-5-583,-13-28 2981,6-20 0,-9 12 0,2-8 0</inkml:trace>
  <inkml:trace contextRef="#ctx0" brushRef="#br0" timeOffset="278458">12435 2752 21387,'-29'1'268,"-1"0"1,-1 9 0,5 8-67,14 16 0,5 4-146,-3-10 0,3 0 45,3 4 0,4-6 78,5-15-101,4-5-302,27-30-3053,-11 2 3147,0-4 0,0 0 130,-7 5-56,6 6 56,-14 34 145,-3 4 1,1 2 459,6 20-2762,6-6 2079,-4-36-359,5-27 1966,2-15-3168,0 11 1,2 0-1,-7 7 1,2 2-1,7-5 1,-1 2 1087,0 5 0,-7 6 1,-15 8-1</inkml:trace>
  <inkml:trace contextRef="#ctx0" brushRef="#br0" timeOffset="278826">12894 2663 18686,'-34'22'650,"0"0"0,3-2 0,7 3-2289,14 12 1,8 1 1686,8 11 382,-2-17 0,4-3-430,19-9 933,0-22-1062,-5-12 1,-2-5 60,9-13-106,-8-5 1,-3-2 106,-4 1 2776,0-5-2709,-10 45 1146,-1 20-1112,6 22 223,1 1 1,4 6-215,-1-11 1,1 1 0,2 2 250,-1-2 0,0 2 0,2 0 0,-2 0-862,0 0 0,0 0 0,0 0 0,-2-2 597,1 3 1,-1-2 0,-2-2-30,2 11 0,-8-6-1095,-13-17 1,-4-5 388,-8 3-527,-20-7 124,4-33-1116,-1-13 2225,23 2 0,3-1 0,-7-6 0,13 2 0</inkml:trace>
  <inkml:trace contextRef="#ctx0" brushRef="#br0" timeOffset="279060">13300 2663 20345,'16'41'430,"0"0"0,0 0 0,-2-4 0,1 0 1,-2-1-252,2 11 1,-1-6-3457,1 3 0,2-18 0,-15-66 2621,-6 2 1,0 0-1,2-8 1,-6 1 0</inkml:trace>
  <inkml:trace contextRef="#ctx0" brushRef="#br0" timeOffset="279225">13176 2505 21219,'-1'-4'-796,"1"2"-2481,-9-14 2763,6 5 0,-6-7 0,9 10 0</inkml:trace>
  <inkml:trace contextRef="#ctx0" brushRef="#br0" timeOffset="279986">13458 2805 21566,'41'6'1390,"-9"-2"313,-30 3-3342,7 15 1,1 3 711,4 4 1565,-2-1 0,0-3-593,-1-12 859,-4-7-1005,-2-10 45,0-12-34,1-11 12,2-18-158,4 2 1,4 1-760,0 15 0,1 2 1000,2-9 1,3 6 36,16 17 59,-9 24 100,-1 9-33,-11 4 0,-2 3-1579,6 13 1489,-6-9 1,-3-3 67,-4-8 1365,4 2-2463,7-31-213,-3-2-474,7-9 1,-1-1 818,-2-3 1,6-8 0,-22 23 0</inkml:trace>
  <inkml:trace contextRef="#ctx0" brushRef="#br0" timeOffset="280208">14199 2663 22507,'15'39'504,"-1"0"0,1-1 1,0-1-1,-2-4-1658,5 12 1154,-13-61 0,-2 11 0,0-13 0</inkml:trace>
  <inkml:trace contextRef="#ctx0" brushRef="#br0" timeOffset="280374">14235 2381 12636,'31'-8'-820,"0"0"1,7-4 0,-15 11 0</inkml:trace>
  <inkml:trace contextRef="#ctx0" brushRef="#br0" timeOffset="280779">14676 2487 23314,'-16'30'164,"0"1"0,-1 11 1,3-1-1447,2 7 1355,8-19 0,4-2 174,9 8 533,6-23-937,19-33 130,-21-2 0,-2-4-91,6-4 0,-3-1-1455,-6 3 1,-3 3 1707,2-2 375,-1 35-431,3 15 301,4 11 1,2 4 617,7 5-836,-7-10 1,2-7-253,0-20-930,-1-26 1,0-9-620,-3 5 1,-1-1-1,3-6 1,0 1 818,2-5 1,-14 31 0,-1 4 0</inkml:trace>
  <inkml:trace contextRef="#ctx0" brushRef="#br0" timeOffset="281140">15081 2540 12142,'14'34'792,"0"1"1,-1-1 0,4 7 0,-3-5 1419,0-2-2212,-8-21 1439,-3-7-1708,-1-4-1490,-2-27 1770,0 1 2046,0-23-2068,0 7-34,2 3-11,4 4 23,14 8 297,1 12-186,5 24 0,0 11-387,-8 3 1,-1 2 369,6 6 1,-2 0 44,-8-3 1,-2-4 2957,2-5-2929,-6-9-3412,13-43 0,-12 11 2621,3-4 1,-2 1-1,-5 10 1,0 4 0</inkml:trace>
  <inkml:trace contextRef="#ctx0" brushRef="#br0" timeOffset="281526">15734 2364 20345,'-29'16'268,"4"4"-1907,18 6 1,6 4 1511,7-4 0,2 1 1021,-1 5 1,2 0-649,6-6 0,2-3 937,5 6-970,-7-1-2428,-5 4 1755,-13-8 839,-11-3-2934,-12-12-722,-3-7 2931,5-9 1,9 5 0,11-5 0</inkml:trace>
  <inkml:trace contextRef="#ctx0" brushRef="#br0" timeOffset="282327">16986 2593 26395,'31'-28'348,"7"6"-304,10 19-246,-3 2 1,9 0 0,-4-1-1438,-1-6 1,-1-2 1091,-3 6 1,2 1 0,-8-3 0,0-12 0,-39 11 0</inkml:trace>
  <inkml:trace contextRef="#ctx0" brushRef="#br0" timeOffset="283003">18115 2240 23527,'18'45'515,"-1"0"0,-1-7 1,1 3-1,-1-1-30,0-3 1,-1 0 0,-1-1-1579,-1-3 1,-1-1 0,0-1-218,5 8 1,-5-8 873,-12-15 1340,-13-14-1207,-6-16-1139,-11-10 1408,15 3 1,1-3 21,-1-4 1,2-2 11,1-1 0,1-1 11,4-3 1,1 0 49,1 0 1,2-1 50,0 2 1,4-2 43,9 2 1,4-2 0,-1 4-196,-2 4 1,2 3 83,12-13 0,3 9 2136,1 21-2260,2 15 46,-14 12-35,-1 15-206,-14-4 0,-5 2-556,-4-5 1,-2-1-650,2 4 0,-3-11 1479,-7-23 0,8 0 0,9-24 0</inkml:trace>
  <inkml:trace contextRef="#ctx0" brushRef="#br0" timeOffset="283464">18627 2028 24143,'7'39'571,"0"0"1,0 0-1,1 3 1,1 0-1,1 0-1505,-1-4 0,1 0 0,0-2 895,2 8 0,-1-3-29,-1-11 1,-2-7-606,-2-9-67,-3-8 1178,0-18-438,1-6 22,1-6 0,2-3 34,6-10 34,6-8 247,8 30-1968,-3 21 1653,12 19-17,-21-5 1,-1 3 308,1 3 0,0 0-242,-2-2 1,0 0 118,13 17-191,-12-20-236,1-13-44,-4-25-532,1-8 0,3-4-827,2-5 1,0 0-1,-2 3 1,0 2 982,-1 2 1,-3 7-1,-7 14 1,-1 1 0</inkml:trace>
  <inkml:trace contextRef="#ctx0" brushRef="#br0" timeOffset="284080">19315 2187 23896,'-2'34'187,"1"0"1,0-1 0,-1 13 0,0-5-64,-4-3 49,2-10 1,5-1 756,28 8-930,-10 2-67,27-26-303,-11-42-1269,-22 6 1,-1-3 1188,0-3 1,-3-2-292,-3-4 0,-5 2 428,-7-10-35,-5 6 12,-7 11 67,-7 11 336,7 12 560,4 24 2512,8 0-2791,17 14 1723,5-11-1130,28-1-852,-4-23 1,0-5-129,-10 3 0,-2-3 5,11-9 1,-4-5-113,-15 1 1,-4-2-371,9-19 264,-13 16 0,-2 0 207,0-5-224,-44 7 280,16 28 0,-25 9 185,33 19 0,7 6-84,0-14 0,2 1-841,7 7 0,4 4 1,2-6 795,1-8 0,3-4 112,9 6 1,3-4-281,0-12 1,0-4-730,14-3-809,-9-18 1,-4-6-1639,-5-3 2621,-8-2 1,-4 2-1,-10 11 1,0 2 0</inkml:trace>
  <inkml:trace contextRef="#ctx0" brushRef="#br0" timeOffset="284497">20073 2117 22620,'3'41'347,"0"1"0,-1-4 0,2-3-140,3-7 1,0-4-152,1 5-56,-1 2-896,-5-26 806,-1-13-3187,5-27 2994,1-3 227,-2 11 0,0-1-45,7-12 101,2 9 56,2 9-33,10 11 189,5 32-167,-5-3 16,-10 8 1,-2 0 174,-1 0-1,3 7 11,-3-19-100,-1-5-415,2-6-325,-2-11-2683,4-26 2457,-8 10 1,-1-10 0,-6 26 0</inkml:trace>
  <inkml:trace contextRef="#ctx0" brushRef="#br0" timeOffset="284783">20514 2046 19908,'20'44'631,"0"1"0,-3-5 0,0-3-850,-3-8 1,-1-3-1305,-3-2-1754,9 7 2457,-18-42 1,-1 7 0,0-7 0</inkml:trace>
  <inkml:trace contextRef="#ctx0" brushRef="#br0" timeOffset="284982">20390 1729 12445,'-18'-28'0,"4"5"0</inkml:trace>
  <inkml:trace contextRef="#ctx0" brushRef="#br0" timeOffset="285681">20955 1976 23728,'-15'10'840,"7"12"1,3 5-757,1-1 0,2 1-79,2 10 1,2-2-51,6 7-257,7-23-292,2-14-1422,10-11-1261,-1-11 2457,0 1 1,-12-1 0,-10 11 0</inkml:trace>
  <inkml:trace contextRef="#ctx0" brushRef="#br0" timeOffset="285918">21290 1976 24155,'7'38'-419,"1"0"1,-1 1 0,0-5-2859,-2-18 2457,0-4 1,-5-14 0,0-5 0</inkml:trace>
  <inkml:trace contextRef="#ctx0" brushRef="#br0" timeOffset="286099">21290 1782 15683,'5'6'3227,"-2"-1"-3742,-3-5-2762,23-15 2457,-14 9 1,14-9 0,-20 13 0</inkml:trace>
  <inkml:trace contextRef="#ctx0" brushRef="#br0" timeOffset="286716">21572 1834 22171,'-3'36'381,"0"-1"0,-2 17 0,0-5-3658,-1-17 2399,1 0 0,3-3 2331,9-18-1755,0-1 915,8-20-624,-2-7-370,1-18 0,0-3 381,0 4-78,16 6 134,-20 52 5,-1 4 1,-1 2 162,3 10 3052,2-3-1894,-5-17-766,3-4-616,-5-14-224,5-18-3053,-6 4 2636,3-14 327,-8 11 112,0 4 113,1 2 55,2 1 45,9 2-11,0 3 67,13 1 45,-9 10-78,3 5-26,-8 10 25,-1 4-10,-2 4-281,1 5-3019,-3-21 3071,0-11 0,-3-10 0,-1-8 0</inkml:trace>
  <inkml:trace contextRef="#ctx0" brushRef="#br0" timeOffset="287049">22013 1711 20949,'9'34'429,"0"0"1,1-3 0,-2-3-3707,-1 1 983,4-1 3614,0-4-1645,1 3-1393,2 5 1718,-7-16 0,0 1 0,-7-17 0</inkml:trace>
  <inkml:trace contextRef="#ctx0" brushRef="#br0" timeOffset="287701">22102 1676 21499,'-20'18'112,"3"1"-1751,11 8 1,5 2 991,8 4 675,0 3 0,3-2 1471,16-3-1259,-9-12 1,-1 0 652,4 9-780,-1 17-2337,-15-21 2191,-3 10 1214,-9-21-2884,2-1-1574,-6-9 0,5-3 2457,4-1 1,1 0 0,2 0 0</inkml:trace>
  <inkml:trace contextRef="#ctx0" brushRef="#br0" timeOffset="288517">20126 2893 22888,'-19'-24'2858,"-13"4"-2477,7 22-90,-8 4 258,7 9-213,10 0-3414,1 7 3346,13 3 1,5 3-2503,8 12 2256,-2-6 0,1 0 23,2-11 0,0 0 95,1 5 0,-1 1-899,-5-5 1,-1 1 568,1 24 694,-17-23-929,-7-13 1708,-6-10-1988,1-3-2572,-1-24 2457,11 13 1,2-13 0,10 19 0</inkml:trace>
  <inkml:trace contextRef="#ctx0" brushRef="#br0" timeOffset="289440">20338 2999 19045,'8'3'2980,"-1"-1"-2644,-7-2-325,0 0-3288,59-49 2482,-43 24 862,16-3 1,-5 0 904,-25 12-894,-2 11 157,-7 2-55,-14 10-124,-1 5-659,-8 11 715,14 5 3133,6 3-3065,6-2 806,20 13-549,14-21-3503,7 4 3026,-11-28 1,0-6-1616,2-7 1487,5-13-67,-16 0 11,-4 2 23,-1 0 66,-4 5 90,3 8 34,-4 6 34,9 39 195,-6-6 0,0 2-5,0 4 0,-1 0-34,1 1 0,0-4 2247,-3-3-2471,-3-13-112,-1-12 157,-1-16-1386,4-23 0,2-5 1173,1-1 162,-1 0 1,2 6 28,5 24-79,0 9 2123,12 17-2000,-8 8-11,9 15 135,-13 2 67,1 5 560,-4-14-773,-3-5 22,-2-17 45,-2-8-44,0-1-1,2-3-22,1-3-22,-2 2-90,5-11-1111,4-4 1201,-1-1-45,4-1 168,0 8-101,-6 9 100,8 5 57,-5 24-123,-1-2 112,-2 9 1043,-6-15-1167,-2-5-818,-1-5-750,0-2-1731,1-5 0,-1 0 2457,1-5 1,-2 4 0,0 1 0</inkml:trace>
  <inkml:trace contextRef="#ctx0" brushRef="#br0" timeOffset="289699">21220 2769 24267,'10'42'-23,"-1"-1"1,2 5-1,-3-8-3254,-7-19 0,3 5 0,-3-23 2457,2-6 1,-3 4 0,2-3 0</inkml:trace>
  <inkml:trace contextRef="#ctx0" brushRef="#br0" timeOffset="289900">21131 2646 22825,'6'-22'-820,"0"4"1,-3 15 0,0 1 0</inkml:trace>
  <inkml:trace contextRef="#ctx0" brushRef="#br0" timeOffset="290187">21396 2540 21846,'17'43'748,"0"-1"0,-5-5 0,1 0 0,-4-3-586,-2-5 1,-2 1-1256,1 3 1,1 4 0,0-6-967,3 9 1645,0 5 590,-7-41-2865,-3-5 2904,0-22 0,0 17 0,0-16 0</inkml:trace>
  <inkml:trace contextRef="#ctx0" brushRef="#br0" timeOffset="290435">21519 2699 18574,'-4'-5'1638,"-20"10"0,-4 5-1519,13-3-494,-13 4 0,6 1-2902,23-5 0,14-1 2457,9-3 1,-5-3 0,-2 0 0</inkml:trace>
  <inkml:trace contextRef="#ctx0" brushRef="#br0" timeOffset="290675">21696 2646 23639,'5'48'459,"-1"-1"1,0-8-1,2-5-3736,7-3 0,-7-23 0,1-6 2457,-7-10 1,0 1 0,0 0 0</inkml:trace>
  <inkml:trace contextRef="#ctx0" brushRef="#br0" timeOffset="291086">21890 2575 13455,'7'6'3276,"-2"-2"-1913,-5-4-242,4 0 519,-10 3-1180,4 4 384,-10 7-127,2 22-366,5-6-267,2-1 0,1 0 732,2 7-716,1-2-3377,17-19 2568,2-13-131,9-8-885,-7-4-1552,-13 0 3017,-3 0 1,-6 6 0,0 1 0</inkml:trace>
  <inkml:trace contextRef="#ctx0" brushRef="#br0" timeOffset="291357">21696 2416 15303,'0'0'0</inkml:trace>
  <inkml:trace contextRef="#ctx0" brushRef="#br0" timeOffset="340276">17798 12806 17162,'-24'11'2241,"-19"15"-5518,16-9 2833,3 6 1,-4 7 0,2-1-17,2-2 0,1 2 504,-3 3 1,-3 4 0,2-3 549,-6 4 1,1-1-588,8-10 1,-1-1 0,-1 3 8,-2 3 1,-2 2 0,0 1 0,1-3-512,-2 3 1,1-1 0,-1 2 494,3-3 0,-2 2 0,1 1 0,0-1 11,2-2 0,0-1 1,0 0-1,2-1 0,-1 2 0,1-2 1,-1 2 372,2-4 1,-1 1 0,0 0 0,1 1-363,-7 9 1,0 0-1,2-2-22,6-7 0,1-2 0,-1 4-108,-2 4 0,-3 4 0,0 2 0,3-2 108,4-6 0,1 0 0,0 0 0,0 1 0,1-1 0,0 1 0,-1 0 0,1 1 0,0 0 0,-4 8 0,1 0 0,0-1 0,2-1 385,-2 3 1,1-2-1,1 0-378,2-4 1,0-1 0,3-2-8,-1 2 0,1-1-560,3-6 1,-1 2-1,1-2 565,-1 2 1,0-1 0,-3 7 0,0-3 405,-2-2-411,-2-6 1837,8-14-1837,2-4 247,8-9-57,-3 0 829,0 2-1019,-4 0 2843,0 4-2843,4-4 0,0 2 0,5-5 0</inkml:trace>
  <inkml:trace contextRef="#ctx0" brushRef="#br0" timeOffset="341459">13018 16722 22698,'28'4'1669,"-3"-3"12,-4-33-1446,-2-1-224,-5 11 1,-1 0-12,1-12-45,-10 16-3232,-3-4 2882,-7 8 272,-6-1-90,-8 10-45,-7 2 246,-2 6 29,7 10 0,1 6-1067,1 7 0,3 5 1212,-2 14 1,4 3-96,4-5 1,4-2 1105,4 0 0,2-2-1128,2 10 72,7-23 1,5-5-23,13-11 1,4-8-1008,-4 0 1,1-5 905,11-13 1,-2-9-91,-14 2 1,-1-4 332,9-11 0,1-1-1487,-9 10 1,0 1 1249,2-5 0,-3 4 0,-3 6 0,-13 14 0</inkml:trace>
  <inkml:trace contextRef="#ctx0" brushRef="#br0" timeOffset="342129">13511 16457 23448,'12'44'664,"-1"0"0,0-3 0,1 3 0,-3-5-446,-3-9 1,0-2-1858,3 11 1,-1-4-1048,-2-13 2619,-5-56 667,0-4-667,1 2 0,0-2 501,0 7 1,1 0-463,2-4 0,3 1-1796,17-7 1824,6 29 1121,1 31-1115,-17 5 0,-3 2 275,-2-2 0,-2 0-281,5 18 33,-1-7-145,-6-17 79,8-54 55,-4 6 1,0-3-12,1-6 0,1-2 6,1 4 0,1 4 374,11 1-335,-8 17-51,-1 30 1,-1 11 16,-4 3 1,-2 3-989,3 8 1,-1 1 982,-3-5 0,-2-5 50,2 0 2043,2-14-2099,-1-14 896,13-39-907,-3-1-1191,0-5 1,1-1 1145,-7 17 1,-1 1 902,5-7 1,-1 3-1027,6-2 22,-1 8 146,-2 9 23,6 9-35,7 37-329,-7-8 402,-12 2 1,-1 1 2999,-2 7-3005,-3-4-2713,4 0 2489,-3-13-3109,8-3 2457,-8-18 1,2 3 0,-8-5 0</inkml:trace>
  <inkml:trace contextRef="#ctx0" brushRef="#br0" timeOffset="342445">14552 16369 20837,'4'39'1092,"-1"0"0,0-1 0,0-3 14,1 10-1762,4-13 1,4 10-1,3 4 1,0-2 0,-3-6 54,-1-5 1,-1-4 0,1 4 680,2 5 1,3 6 0,0 2 0,-1-5-1,-3-9-102,7 12 669,-10-21-2631,-19-19 1167,-14-24-822,-5-9 1,-2-6 1625,6-1 1,2 1 0,-1 3 0,3 3-1,3-9 1</inkml:trace>
  <inkml:trace contextRef="#ctx0" brushRef="#br0" timeOffset="343294">14252 16457 21152,'30'35'922,"0"-1"0,-1 1 1,-7 3-1517,-14-5 1,-6 4 0,1-3 699,3 4 1,-1 1-44,0 1 1,0 4 0,0-5 503,1-3 0,0-2-455,5 9 0,0 0-1075,-3-13 1,0-1 1029,4 8 1,1-5-68,-3-10-56,-1-6-90,-7-14 1414,-2-2-1290,-1-27-48,-5 5 0,-3-4 58,-2-18 1,-2-5 11,1 9 0,-2-2 0,1-1 3,-1-4 1,1-1 0,0 0 0,3 1 0,2-1 0,0 3-1,1 9 1,1 2 0,2 1 12,1-6 1,3 4-5,5-4-111,5 13 1,3 1 109,9-10-6,-3 12 1,1 2 5,8 0 0,3 8 1,-2 6 21,0 6 3243,-1 6-3257,3 23 15,-10 0 27,-10 4 1,-3 4-1505,-7 6 1,-5 0 1442,-7-3 0,-3-1-120,3-1 1,-5-5 108,-24-4-45,13-22-571,-6-8-516,14-7-493,0-4-1641,17-12 0,9 11 2457,8-3 1,-4 14 0,0 1 0</inkml:trace>
  <inkml:trace contextRef="#ctx0" brushRef="#br0" timeOffset="343491">14905 16245 23482,'11'41'374,"0"-1"0,0 0 0,-1-2 1,1-1-1,0 0-1467,3 4 1,1-1 0,-1-6-547,0-9 1,0-3 1368,4 4 0,-2-11 0,-7-28 0,-9-19 0</inkml:trace>
  <inkml:trace contextRef="#ctx0" brushRef="#br0" timeOffset="343678">14905 16016 18103,'-8'0'3276,"1"0"-609,7 0-5944,21 1 2457,-10-13 1,11 9 0,-16-9 0</inkml:trace>
  <inkml:trace contextRef="#ctx0" brushRef="#br0" timeOffset="343968">15381 16457 24491,'19'-22'515,"-17"-14"0,-6-5-453,-3 13 0,-1 0-29,-5-18 1,4 2-3311,16 6 1921,10 17-283,5 11 1,3 3 1102,11 5 0,3 2 1,-27 0-1</inkml:trace>
  <inkml:trace contextRef="#ctx0" brushRef="#br0" timeOffset="344378">15681 16263 22586,'44'-16'-54,"0"1"1,-17-9 0,-3-4-1,-11 1-326,-26-15 318,-1 5 0,-4 14 536,-5 49 1,-3 29 0,2-5-61,5-20 1,1 2-256,4 6 1,-1 7 0,4 0-1,8-10 345,19 8-2143,13-23 1,8-6 1481,-2-11 1,2-5 14,7 1 0,0-7-855,-9-8 0,-5-6 997,-6-8 0,-4 1 0,3 0 0,-3-8 0</inkml:trace>
  <inkml:trace contextRef="#ctx0" brushRef="#br0" timeOffset="344484">16087 16263 9812,'0'0'0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9T19:08:55.22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6632 3563 26496,'24'-34'-185,"7"14"1,3 4-3093,4 7 1889,-3 9 0,-3 7 1343,-14 10 1454,-7 20-1409,-10-7 826,-2 17-1073,-11-3-1033,1-18 0,0-2 1213,-7 3 34,-3-12 2301,19-15-1921,7-6-324,8 0-12,11-3 11,4 4 157,0 18 1,-3 9-90,-13 2 0,-2 3-51,8 6 0,-5 2-172,-17-2 1,-6-2 132,-12 9 11,-9-7-11,0-6-90,5-9-448,0-6-627,14-8-2112,30-27 2457,4 6 1,9-11 0,-16 19 0</inkml:trace>
  <inkml:trace contextRef="#ctx0" brushRef="#br0" timeOffset="311">7250 3440 22036,'13'37'818,"0"1"0,-2-5 0,0 2 0,-1-2-459,-2 0 0,0-1-1998,3 12 1,1 0 272,-1-13 1,-1-3 110,7 8-70,1-20-1952,-9-12 2498,1-4 1,-8 0 0,0 0-1</inkml:trace>
  <inkml:trace contextRef="#ctx0" brushRef="#br0" timeOffset="663">7743 3651 24468,'40'-16'201,"0"-1"1,-2 1 0,-1 1-1841,-6 4 1,0 1-1,5 2 1,-1 1 1009,-8 1 1,0 1-362,23 2-2287,-40 1 2577,-3 0 0,-7 0 1,0 0-1</inkml:trace>
  <inkml:trace contextRef="#ctx0" brushRef="#br0" timeOffset="1364">8502 3404 22081,'32'-24'631,"0"-1"0,17 5 1,-3 14-3909,-9 33 2376,-9-10 1,-3 3 928,-16 8 0,-6 2 1471,-3 17-1404,-8-11 0,-4 2-45,-1-1 1,-3-1-12,-1 2 1,-1 0 580,-2 3 0,4-1-323,8-9 0,2 0-112,0-1 0,2-2 128,3 20 248,15-19-371,14-14-2469,9-15 2127,-1-18 1,3-9-779,-3-5 0,0-2 160,-10 11 1,0-1 0,-1 1-870,4-5 1,-5 4 1303,0 2 0,-19 16 0,-2 3 1</inkml:trace>
  <inkml:trace contextRef="#ctx0" brushRef="#br0" timeOffset="1935">9066 3334 15616,'-22'-2'3276,"4"-1"-815,14 6 815,2-3-961,1 1-2192,30-3-32,-12-2-3368,26-2 2571,-17-3 1733,4 0-959,3-3 32,4 1-100,3-1-2223,1 1 2234,-11 4 0,-1 1 655,5 0-677,8 0-90,-34 6 101,-4 0-17,-3 23 1,-1 10 72,0 12 8,0-12 0,0 7 1,0 3-1,0-5 1232,0 9 0,0-1-1296,0-6 0,0 1 0,0-5-2875,0 8 2875,6-30 0,-5-13 0,5-3 0</inkml:trace>
  <inkml:trace contextRef="#ctx0" brushRef="#br0" timeOffset="3147">10372 3440 22451,'6'32'411,"0"1"0,0-5 0,-2-2-3688,1 15 1095,-3-19 3635,-7-13-1071,-4-33-779,0-19 1,2-7 485,1 9 1,1-2-31,0-4 1,2-3 0,1 3-639,4 4 1,3 4 768,4 2 0,4 6 1361,13 11-1495,9 40 56,-10 15-84,-13-12 0,-2 3 45,-1 11 0,-3 1-79,-1-4 0,-3-1 516,-2-2 0,-4-2-611,-8 4-11,-5-26 22,1-9 146,1-24-11,8 5-134,17-1 1,8 2 20,15 12 68,-1 10 0,0 7 1261,-5 8 1,-2 8-1087,-5 2 1,-1 5-1,-2 0-145,-4 0 0,-2 0 1,-3 2-208,-1 3 0,-2 1 1,-4-3 164,-7 2 1,-7-6-34,-5-8 0,-5-8-224,-24-12-1370,9-31 1,3-8-1,16 15 1,3-1 982,-9-14 1,7 1-1,18 11 1,3 21 0</inkml:trace>
  <inkml:trace contextRef="#ctx0" brushRef="#br0" timeOffset="3498">10954 3228 24334,'-28'14'328,"0"0"1,3 1-1,4 2-238,3 26 129,11-10 0,4 3-1858,5 1 1,5 0 1363,10 5 1,6-2 124,8-10 1,4-6 126,-1-6 1,0-7-29,0-7 1,0-9-919,-1-11 0,-2-5-258,-6 2 0,-3-2-412,4-5 1,-4 0 818,2-13 1,-17 26 0,-2 1 0</inkml:trace>
  <inkml:trace contextRef="#ctx0" brushRef="#br0" timeOffset="3840">11465 2981 24636,'-22'32'291,"5"-6"0,-3 4 1,1 0-135,-1 8 0,0 0 33,2-3 1,0 2-1,4 0-1829,6 12 1,7-3 743,8-14 1,4-2 927,4 3 1,3-2 704,1-7 0,2-2-704,11 5 0,3-3-862,-12-10 0,0-3 643,5 4 0,0-10-1454,0-30 1,-5-8-1639,-5 2 2621,2-5 1,-4 3-1,-13 21 1,0 2 0</inkml:trace>
  <inkml:trace contextRef="#ctx0" brushRef="#br0" timeOffset="4049">11606 3281 23404,'-33'5'-185,"-1"0"1,1 0 0,-7 2 0,6-1 0,3-6 0,22 0 0</inkml:trace>
  <inkml:trace contextRef="#ctx0" brushRef="#br0" timeOffset="5300">11607 3316 25903,'-50'1'537,"1"1"1,5 2 0,-4 3-473,10-3 0,-5 2 0,-3 0 0,0 1 0,3 0-885,2 1 1,3 1 0,0 0 0,-3 0 378,-1 1 0,-1 0 0,-2 1 0,0 0 1,-2 1 469,3-1 1,-3 1 0,-1 1 0,1-1 0,1 0 0,3-1-289,-7 1 1,3-1 0,0 0 0,-1 0 255,4-1 1,-4 2 0,2 0 0,2-2 0,6-2 273,-11 0 1,12-3-194,18-4 101,26-8-185,23-8 1,8-3-34,-5 3 0,5-1-37,-2 0 0,5-2 1,3 1-1,-2 3 56,-3 3 1,-1 3-1,2 1 1,3-1 28,-1 1 0,6-2 1,1 1-1,0 0 1,-1 1-1,-5 0-9,3 0 0,-5 1 0,0 1 0,1-2 113,-1 2 1,2 0 0,0-1-1,-3 0 1,-5-3-125,9-10 0,-6-4-62,-8 3 0,-2 0 0,4-1 1,-14 3-276,-58 4 1062,14 18 1,-4 4-715,-6 0 0,-5 2 0,-3 1 437,5 1 1,-3 2-1,-2 0 1,1 0-1,4-2-437,-5 1 0,4-1 0,-3 0 2,4 0 0,-6 1 1,0 0-1,4-1 1,8-2-3,2-3 0,7 0 638,-8 6-1035,56-10 0,17-3 363,-3-1 1,4-1 7,0 0 0,4-1 0,8-1 35,-13 1 1,6-1 0,6 1 0,1-1 0,1 0-1,-2 0 1,-4 0 0,-7 1 15,4-1 0,-8 0 0,1 0 1,5 1-26,4-1 0,9-3 0,5 1 0,-2 0 0,-6 3 0,-13 4 0,-19 5 794,-19 18-760,-43 2-600,7-12 1,-10 1 0,-2 0 0,1-3 551,8-2 0,-1-2 0,1-1 0,-4 1-331,-2 0 0,-3 1 0,-1 0 0,1-1 0,2-2 92,1 0 1,3-2 0,0-1 0,0 1-184,1-1 1,0 1-1,1-1 1,0 0 435,-8-1 0,0 1 0,5-1 0,2 0 0,5 0 0,-15-2 0</inkml:trace>
  <inkml:trace contextRef="#ctx0" brushRef="#br0" timeOffset="6536">11042 1482 23359,'27'-7'739,"-1"0"1,17-3 313,-58 22-650,-4 1 1,-5 2-23,-15 8 0,-7 2-218,14-8 1,-4 1-1,-2 0 1,-1 1 0,0-1-820,0 0 1,0 0-1,-1 0 1,-1 0 0,1 1 538,-3 0 1,0 0 0,-1 1-1,1-1 1,1 0 116,3-2 0,1 1 0,1-2 0,1 1 0,1 0-92,-1 0 1,1 1-1,2-1 1,-1 2 91,-1-1 0,1 1 0,-1 1 0,-1 2 0,-1 2 0,0 2 0,-2 2 0,0 1 0,0 0 0,2 0 0,-1 0 0,0 2 0,0-1 0,1 1 0,1-2-373,-1 2 1,1-2-1,0 1 1,1-1-1,0 2 373,2-2 0,-2 2 0,0 1 0,2-1 0,3-3 0,4-4 0,-7 10 0,4-4 0,-5 6 0,3-3 0,-1-1 0,17-18 1246,5-17-3577,15-19 2637,12-15 1,-8 14 0,6 0-1</inkml:trace>
  <inkml:trace contextRef="#ctx0" brushRef="#br0" timeOffset="8203">9895 970 24222,'27'-11'1209,"-5"2"-536,-33 9-102,-16 0 35,-13 13-337,-2 0-45,8 12 201,10 8-212,12-5 46,2 20-259,19-5-1639,2-17 1,4-2 1580,7-4 1,3-4-360,18 4-75,4-14-1147,-23-13 1,1-5-1,-2-2 1,1 0 982,0-3 1,-1 0-1,4-8 1,-20 17 0</inkml:trace>
  <inkml:trace contextRef="#ctx0" brushRef="#br0" timeOffset="8825">10795 741 24435,'-23'7'2240,"-19"10"-5517,7-8 2522,2 4 1,-1 1 1864,-8 4-1082,15-7 0,1 0 951,-5 4-889,0 2-57,14-5 147,-1 3 3096,15-6-2969,0 15-354,3 1 1,1 2 57,0 20-17,-1-13 1,1 1 16,0 10-3187,-1-1 3176,0-16 0,0-2-5,0 7 28,0 1 501,0-24-490,0-4-2273,7 2 2239,19 0 0,1-2 0,16-1 11,-13-4-11,-3 0 0,6-1 0,-12 0-415,12-4-123,-16-3-549,4-7 1238,-5-6-3428,1-13 2457,-6 9 1,-2 1 0,-8 17 0</inkml:trace>
  <inkml:trace contextRef="#ctx0" brushRef="#br0" timeOffset="9091">10901 935 25375,'-33'9'288,"1"0"1,-1 1 0,-11 2 0,3 2-480,7-1 1,4 0-1312,-8 4 45,9-6 1,3-1 1456,13-5 0,4-2 0,9-3 0</inkml:trace>
  <inkml:trace contextRef="#ctx0" brushRef="#br0" timeOffset="10223">12559 3334 22507,'21'-20'2006,"-12"5"-1502,-24 15-157,-9 8-1986,-5 17 1,1 9 1677,6 0 1,2 3-473,2-7 1,0 2 0,3 1 506,5 3 1,3 1 0,3-3-25,0-2 1,2-2-29,3 9 1,1-2 89,9 5 11,22-11-202,-9-22 1,1-4 1022,0-4 0,2-6-2373,11-12 1,-2-6 1428,-8-3 0,-3-2 0,-2 6 0,-2 1 0,5-10 0</inkml:trace>
  <inkml:trace contextRef="#ctx0" brushRef="#br0" timeOffset="10706">13194 3193 23740,'-27'2'612,"-1"1"1,-6 4-1,1 2-320,-6 8-1931,8 2 1,2 8 1411,13 4 0,5 5 1,1 0-184,-1 11 0,2 1 410,5-12 0,1 2 0,3-5 561,7 0 0,3-6-539,6 2-22,-3 3 12,6 13-1,-6-10 45,12 6-101,-3-26-67,1-5 78,4-9-134,-5-8-100,5-3-405,1-10 369,-5 0 1,-1-1 0,-2 3-1,9-12 1</inkml:trace>
  <inkml:trace contextRef="#ctx0" brushRef="#br0" timeOffset="10957">13176 3492 23359,'-45'10'305,"0"-1"0,9-1 1,-2 0-1,8-2-3582,-2 1 2578,-12 3 0,39-9 0,5-1 0</inkml:trace>
  <inkml:trace contextRef="#ctx0" brushRef="#br0" timeOffset="34583">4092 5045 21588,'-2'-20'252,"-3"-5"0,-2-3-184,-3-9 89,2 5 0,-1-6 0,1 3-1796,0 0 1,1 0 1567,0 2 0,0-2 0,1 3 115,1 2 1,0 2 837,-3-18-904,0 10-1636,-4 0-1619,2 6 2457,1 9 1,8 16 0,1 5 0</inkml:trace>
  <inkml:trace contextRef="#ctx0" brushRef="#br0" timeOffset="35518">3175 4110 13936,'-5'-15'3276,"1"3"0,4 12-898,3 0-2378,-2 0-314,2 0 314,-3 4 213,-13 16-123,4 2-45,-13 13 123,5 6-68,5-10 91,2 14 346,26-22-1111,0-3 866,16-11 156,-9-5-90,2 6-302,-11 1-56,-1 15-235,-13 6-101,-8-2-930,-5 5-1301,-4-22-710,6-1 2457,4-16 1,7 3 0,0-4 0</inkml:trace>
  <inkml:trace contextRef="#ctx0" brushRef="#br0" timeOffset="36285">3422 4075 21734,'-2'31'1894,"1"18"-5171,8-11 1341,4-2 915,9-14 1021,-2-20 1010,-3-2-1032,-2-9 44,-4-3 1,-5-9-23,-2-1-45,-5-5-23,-6 7-212,-14-4-190,-13 14 257,8 2 2403,2 7-2190,22 1 280,13-14-224,5-1 201,6-10 1,5-9 0,-3 4-628,-5 10 0,-1 0 381,4-8 1,2-3-1,-5 8 123,-6 11 113,-6 6 2745,3 17-2847,2 24 23,2-1-101,-3-6 1,2-2 1229,2-5-1420,2-2 22,-3-26 123,4-28-22,-3 2-6,-4 8 1,-1-1 5,4-6 45,7 3-3322,6 14 2949,14 21 328,-4 14 78,-16-2 1,-1 3 78,6 15-90,2 4-67,-12-18-303,-2-4-264,-9-40 0,-3 17 0,1-18 0</inkml:trace>
  <inkml:trace contextRef="#ctx0" brushRef="#br0" timeOffset="37118">4357 3634 21196,'47'8'1513,"-8"9"-3152,-31 7 1,-5 5 240,4 12 1398,-7-15 0,-2-1 1409,-9-1-1532,-7-11 927,-17-19-737,18-14 0,3-9-1129,-1-7 1,5-4 1109,5 6 1,4-3 0,2 2 754,3-9 0,6 2-798,2 6 1,3 4 22,0 10 0,1 3 6,18-17 78,1 2-2146,-13 14 1843,-4 3 12,-14 14 2213,-4 3-2034,-11 1 774,5 6 190,-6 20-2863,9 2 2075,12 2 0,6 5 0,-1-2 462,-2-3 0,1 0-605,5 3 1,2 3 0,-1-4-34,-3-6 0,-2-2-56,0-3 0,-2 0-1043,3 17-2178,-6-19 2760,-6-8 0,-3-10 0,0-5 0</inkml:trace>
  <inkml:trace contextRef="#ctx0" brushRef="#br0" timeOffset="37339">4710 3493 23068,'-34'17'4,"1"0"0,-1 1 0,-1-1 0,-1 0 1,8-5-1,2-4 0,-4 0 0</inkml:trace>
  <inkml:trace contextRef="#ctx0" brushRef="#br0" timeOffset="37694">4463 4357 23381,'15'41'566,"-1"0"0,-3-5 0,0 1 0,-5-2-651,-3-3 1,-5-2-1555,-4 4 1,-4-4-1639,-14 0 0,-13-36 0,17-6 2832,4-11 1,11 11 0,2 0 0</inkml:trace>
  <inkml:trace contextRef="#ctx0" brushRef="#br0" timeOffset="37972">4569 4022 25129,'-30'24'143,"1"0"1,0-1 0,-4 2 0,-2 1 0,0-2 0,5-3-267,-3-1 0,1-1-970,-3 1 1,-2 1 0,8-5-2185,6-6 3114,20-7 0,7-4 0,11-3 1</inkml:trace>
  <inkml:trace contextRef="#ctx0" brushRef="#br0" timeOffset="38420">4868 4480 7167,'0'0'0</inkml:trace>
  <inkml:trace contextRef="#ctx0" brushRef="#br0" timeOffset="38789">5098 3757 21924,'-41'20'454,"16"-1"0,4 3-140,-4 18-45,10 1 0,6 4-28,9-2 0,5 0-1082,1 0 1,4-1 901,3-2 1,3-5 117,15 0-1785,-8-22 0,0-3 1292,10 0-246,10-13-1445,-19-12-1272,2-20 2457,-13 9 1,-2-1 0,-10 20 0</inkml:trace>
  <inkml:trace contextRef="#ctx0" brushRef="#br0" timeOffset="39556">5415 3775 20949,'-23'23'913,"8"14"1,4 3-4191,1 2 2600,5 4 1,4-1 856,9-17 1520,5 0-1610,1-19 287,6-27-556,-9-8-1235,-2-15 0,-3-5 1290,-2-1 118,-2 10 1,0 4 2274,1 18-2236,2 9-369,22 29 605,-3 9-1107,-4-11 1,0 0 1084,1 8 2178,-1-19-2414,-9-12-11,5-12 56,-1-7-34,-3-4 1,-1-3-12,0-1 1,-1-2 1626,0 1 0,-1 0-1625,-2 3 0,-1 1-3290,-2-10 2870,-1 13 210,-3-1-172,-7 16 100,-12 3 224,0 7-2206,-8 33 2867,17 7-443,10-15 1,3 1 73,13 18 44,12-22 12,15-5-651,1-13-1762,-3-15 732,-9-12-254,-15-11 1632,-8 0 0,-2 13 0,-7 6 0</inkml:trace>
  <inkml:trace contextRef="#ctx0" brushRef="#br0" timeOffset="39909">5980 3263 21857,'-27'26'353,"0"-1"0,1 0 0,-3-3 0,5 0-1992,8 14 1,11-1 286,31-3 1565,-3-1 603,-1-16 1,2-2-728,10 4 793,-6 0-916,-7 10-55,-11 6-3020,-15 4 2302,-7-12-212,-11-11 1629,3-15-3311,3-12-576,6-1 2457,4-9 1,6 11 0,1 4 0</inkml:trace>
  <inkml:trace contextRef="#ctx0" brushRef="#br0" timeOffset="40617">6138 3210 21118,'-8'26'1434,"-1"0"0,-4 22-1209,12-22-24,4 11 135,13-10-313,3-2-3300,8-31 2669,-9-31 462,-8-2 56,-7-9 79,-3 26-56,0 6-135,1 17 224,3 8-2223,4 11 2403,3 3-11,3-4 2368,-1-4-2402,0-7-78,4-4-292,1-8-601,2-14 400,-3 2 3054,-3-12-3436,-3 10-1657,16-7 2251,-10 14-3075,27-4 2995,-19 14 1107,11 1-355,-16 0 0,-4 0 214,-6 0-437,-5 0 559,-3-23-480,-17-7-136,1-13 1448,2 16 0,3 0-1552,12-1 0,5 1-3363,7-12 1638,6 17 1,3 5 818,-2 12 1,-1 3 0,-18 2 0</inkml:trace>
  <inkml:trace contextRef="#ctx0" brushRef="#br0" timeOffset="40842">6826 2875 21924,'21'26'-820,"-1"-6"1,-19-19 0,2-1 0</inkml:trace>
  <inkml:trace contextRef="#ctx0" brushRef="#br0" timeOffset="61397">5274 7197 15515,'0'-16'2443,"-1"4"-1468,-1 12-314,-1 0-392,-2 0-101,1 0-11,-2 0 100,0 0 147,-4 0 33,-1 0-3527,-6 0 3370,-6 2-89,3-2-68,-4 2 0,6-2 281,-24-3-157,5-3-135,-8 1 100,8 0-32,17 4-113,-4 1 45,-7 0 45,-10 0-68,-3 0-83,-3 0 95,13 0 0,1 0-34,2 0 168,-3 7 0,0 1-201,0-2-6,2 3 0,2 0-17,9-5 0,-10-2 34,-4-1-2282,-2-1 2249,3 0-12,7 0 33,-1 0 31,1 0-64,0 0 11,-14 0 0,-2 0 2280,1 0-2302,-3 0-11,17 0 66,-6 0-32,10 0-1,-9 0 22,0 7-33,-3-2 6,11 2 0,0 0-85,-16-2-2200,-6-2 2346,15-9-45,9-2 2291,11-2-2301,2 1 10,-3 3-22,-2 2-2224,-3 1 2247,-3 3-12,3 0-11,-3 0 2235,4-3-2235,-3 1-2246,0-6 2268,3 4 2235,4 0-2245,3 3-1,5 1 67,-3 0-33,-3 1-45,2 0-134,-5 1-1312,3-1 2229,2 0-4060,2 1 2457,7 0 1,0 0 0,0 0 0</inkml:trace>
  <inkml:trace contextRef="#ctx0" brushRef="#br0" timeOffset="89492">13917 7285 20143,'-14'4'426,"1"0"-34,1-4-22,3 0-124,-3 0 113,5 0-135,0 0 134,-6 0-178,3 0 44,-5 0 179,-3 0-190,3 0-23,-6 0-33,-3 0-78,4 0 201,-14 0-11,2 0-152,7 1 1,0 1-28,-9-1 10,5 1 1,1-1 0,-6 0-45,-7-1-3333,12 1 3532,-2 2-187,8 2 33,-7 0-57,11 1 35,-4-3-68,6-1-2268,-3-1 2313,2-1 355,-1 0-378,-3 0 68,-1 0-34,3 0-33,-2 1 27,-5 2 1,-2 0 2427,-14-1-2439,4 1 1,1-1 2810,0-2-2816,-4-1 67,8 0 22,-5 0-44,1 0-68,0 1 23,12 0-45,1 0 0,2 0 0,3 0 56,-11 0 45,8 0-11,-3 0-23,9 0-22,7 0 0,-3 0 0,-7-1-56,-11-3-3266,6-1 3162,-4-4 137,14 2-22,4 1 34,0-1 122,-4 2-2424,6 2 2324,-6 0 22,0 0 2202,2 1-2269,-7-3-11,5 1-11,2 1 0,1-1 11,-1 1 11,4 0 23,0 0-1,5 2 3243,1 0-3115,1 1-127,-1 0-23,-2 0-11,1 0 11,-2-1-11,4 1 0,-2-1 22,2 1-44,2 0-1188,-1-4 1210,1-9 0,0 6 0,0-5 0</inkml:trace>
  <inkml:trace contextRef="#ctx0" brushRef="#br0" timeOffset="92598">13070 6544 21868,'-8'-15'426,"0"0"-280,3 3-3423,-7-14 1588,6 0 3277,-2-6-1386,6 7 22,2-4-146,0 6-1397,0-5 1577,9 0-1606,-1 9 1493,10-5 1540,-2 11-1539,3 0-34,1 0-112,1-1-1484,2-2 1484,15-7-22,-8 6-135,11-2 1159,-11 11-2481,2 2-1798,-9 4 3127,0 0 0,-17 2 0,0 0 0</inkml:trace>
  <inkml:trace contextRef="#ctx0" brushRef="#br0" timeOffset="95099">13864 5962 23594,'-2'14'785,"1"2"-752,1-10 135,0 14-3445,4 8 3782,0 3-438,0 0 804,-1-15-871,-3-11-964,0-3-2313,0-1 0,0-7 2862,0 0 0,0-2 1,0 4-1</inkml:trace>
  <inkml:trace contextRef="#ctx0" brushRef="#br0" timeOffset="95428">13864 5962 14484,'43'-1'1092,"-1"1"0,0 4 0,-13 5 2184,-28-1-1962,4 12-1011,-3-11 291,2 8-381,-1-6-34,1 6 11,-1-3-481,-1 7-359,0-6-2500,-2 1-127,0-14 2733,0 0 0,0-2 1</inkml:trace>
  <inkml:trace contextRef="#ctx0" brushRef="#br0" timeOffset="96066">14340 6015 22182,'3'45'437,"0"0"0,-1-9 0,0 1 0,-1-3-552,-1 1 1,-1-4 159,0 2 0,1-2 170,-1-2 1,0-5-216,0-8 109,1-5-602,0-5-600,0-4 1,0-1 0</inkml:trace>
  <inkml:trace contextRef="#ctx0" brushRef="#br0" timeOffset="96480">14623 6315 21969,'41'-21'295,"-1"0"0,-1 0 1,-10 1-61,-23 5-179,-1 2-22,-5 8 44,0 4-11,-5 1 12,-8 0-35,-20 5-32,5 3-1557,5 9 0,3 3 1960,6 9-1001,5-5 1,3 0 1156,9 7-279,10 1-51,4-13 0,4-3-129,3-3 0,2-3-605,10-4 0,-1-5-2784,11-18 2667,-11-5 1,-26 4 0,-9 13 0</inkml:trace>
  <inkml:trace contextRef="#ctx0" brushRef="#br0" timeOffset="96972">15170 6315 18238,'-29'-25'3276,"10"5"-2328,-14 27-4225,1 27 2037,9 5 1952,10-7 1,2 1-701,4 0 943,10-7-943,8-23 32,16-30-66,-5 5-23,-3-5 0,-3 0 45,-1 1 23,0 2-23,-11 21-67,-1 20 2571,7 21-2415,-1 3-27,-2-16 0,2-1 357,3 3-207,11-10-357,-6-9-338,9-12-1410,-6-11-1384,-5-5 2457,-2-3 1,-10 12 0,0 3 0</inkml:trace>
  <inkml:trace contextRef="#ctx0" brushRef="#br0" timeOffset="97486">15558 6227 20289,'-16'21'485,"1"0"1,-4 9-1,3-1-3762,5-1 2082,10 13 2839,23-24-1644,4-9 859,2-21-859,-13-8 0,-2-5-67,-2 2 0,-1-2-1,2-7 1,0-3 0,-1 1 50,2-3 1,-2 2 27,-2 3 0,-1 4 45,3-5-11,-11 35 201,0 32-2368,0-2 2250,0-1 1,0 2-787,0-5 1,0-1 757,0 0 1,0 2 999,2 9 1,2 0-866,7-3 1,4-3-1258,2-3 0,3-4 506,2-7 1,2-8-1871,19-26-891,-19-1 3156,-4-8 0,-14 14 0,-2 3 0</inkml:trace>
  <inkml:trace contextRef="#ctx0" brushRef="#br0" timeOffset="97669">16087 6297 17579,'8'41'963,"1"0"1,-1-3 0,-2-4 884,-3 1-1724,1-5-124,3-5-561,-1-12-2716,10-26 2457,-10-4 1,4-8 0,-9 13 0</inkml:trace>
  <inkml:trace contextRef="#ctx0" brushRef="#br0" timeOffset="97868">16104 6315 21992,'31'-16'-253,"-1"1"0,1 0 0,15-12 0,-11 3 0,-28 11 0,3-6 0</inkml:trace>
  <inkml:trace contextRef="#ctx0" brushRef="#br0" timeOffset="98461">16422 6315 21980,'23'20'73,"0"0"0,18 1-73,-28-42-17,2-5 0,0 0 51,4-1-1673,3 5 1,2 8 708,6 28 964,4 0 893,-11 14-916,-9-11-22,-2-9-1,7 0 12,7-25-6,-1 0 1,2-3-74,-7 1 1,-1-1-45,3 0 0,-3 2-291,-8 3 268,-10 12 146,-11 12 78,-6 4-78,-6 9 23,-6 10-2090,14-3 2571,4 1 1888,20-13-2224,7-8-79,8-7-44,0-5-2336,3-16 2247,-11 5 2211,1-10-2279,-13 16 112,-2 10 45,-3 18-1006,0 10 1,0 3 1111,0-4 1,1 2 34,0 4 1,1 3 0,0-3-75,-1-6 0,1-2-112,1 6 0,-1-3-23,-1-5-346,-4-13 369,-24-29 0,17 12 0,-17-18 0</inkml:trace>
  <inkml:trace contextRef="#ctx0" brushRef="#br0" timeOffset="99288">17886 6174 21779,'6'-29'1725,"-5"7"-985,-11 21 257,-13 15-4274,-2 16 3204,12-8 1,0 2 162,-2 20 982,8-4-982,12-12-46,7-10-44,19-2-2750,9-15 1304,-14-10 1,0-5 845,12-11-2677,-9-11 2650,-17 9 1,-8 17 0,-2 2 0</inkml:trace>
  <inkml:trace contextRef="#ctx0" brushRef="#br0" timeOffset="99402">18203 6191 24278,'14'42'564,"0"1"0,-1-6 0,-4-6-508,-6-17-56,0-4-90,1-4-3187,11-12 2457,-9-3 1,6-2 0,-11 4 0</inkml:trace>
  <inkml:trace contextRef="#ctx0" brushRef="#br0" timeOffset="99623">18292 6050 17879,'28'-10'-656,"0"-1"1,12-4-1,-30 4 1,-9 8 0</inkml:trace>
  <inkml:trace contextRef="#ctx0" brushRef="#br0" timeOffset="99935">18697 5944 23023,'3'35'246,"-1"0"1,1 1-1,0 4 1,-1 2-1,-1-6-196,-1-8 1,0-2-40,1 8 1,2-3-102,5 1-336,2-16-2851,12-12 0,-11-11 2741,7-7 1,-13 6 0,-3 1 0</inkml:trace>
  <inkml:trace contextRef="#ctx0" brushRef="#br0" timeOffset="100171">18785 6121 17843,'-29'1'1638,"1"0"0,2 0-1388,-13 4 0,1 0-2782,15-2 835,4 0 1697,13-3 0,7 0 0,1 0 0</inkml:trace>
  <inkml:trace contextRef="#ctx0" brushRef="#br0" timeOffset="100391">19050 6103 23124,'11'36'467,"0"0"1,1 1 0,2 6 0,-1-5-468,2 2-1244,0-24-2033,-6-23 2457,0-6 1,-7-4 0,-2 6 0</inkml:trace>
  <inkml:trace contextRef="#ctx0" brushRef="#br0" timeOffset="100604">19121 5962 23684,'13'-6'-3277,"6"-6"2457,-5 0 1,-2 1 0,-7 10 0</inkml:trace>
  <inkml:trace contextRef="#ctx0" brushRef="#br0" timeOffset="101473">19438 6050 23807,'40'13'298,"0"0"1,-7-2 0,-3-2-243,4-9-33,-14 0-3300,2 0 2414,-10 0 1611,-1 0-782,-8 0-2223,-3 12 2268,-6 0-11,-5 12 11,-6-4 2325,-9 14-2280,9-6-1078,5 3 0,4 1 1134,2-1 2335,5 18-2335,10-38-101,8-2 23,24-15-1140,-15-2 0,2-2 1100,7-3 1,0-1 1025,-6-1 1,-1 0-1077,-5 1 0,-2 0-201,2-4-46,-9 1-2540,-6-5 2294,-15 5 1774,-7 3-1707,-11 8 467,1 6 15,2 5 100,7 5 57,6 16 3003,5-1-2998,20 1 1,9-2-2258,20-3 2112,-1-12 0,2-6-337,-18-7 0,-2-4 258,2-6 1,-5-3-197,-5-5-33,-4 4-45,-7 7-68,-2 15 617,4 34-44,0-10 66,0 0 0,3-2 179,5-9 159,-3-2-517,-5-11-56,-8-4-90,1 0-123,7 0 135,2-4 33,11 0-123,7 4 0,2 3 3444,6 11-3224,-3-1 1,-2 4-64,-2 20-34,-13-12 0,0-1-22,5 7-774,1-3 21,-17-30 1,-2 0 0,-4-6 0</inkml:trace>
  <inkml:trace contextRef="#ctx0" brushRef="#br0" timeOffset="102224">21061 6033 25891,'-4'38'482,"0"1"0,-1 1 0,-2-2-337,-3-8 1,0 1-45,0 4 0,1 2-616,0 2 1,1 4 551,3 3 0,1 5 1,2-6-1677,-2-5 1,3-3-1,1 22 1,7-20-1639,11-47 0,1-13 2583,2-23 1,-13 23 0,-1 2 0</inkml:trace>
  <inkml:trace contextRef="#ctx0" brushRef="#br0" timeOffset="102558">21520 6121 25543,'-27'3'326,"-7"17"-3603,9 14 1252,4 6 2249,13 2 1308,11-14-1465,10 0-388,6-4 0,3 0 366,4 6-45,-5-9 0,-4 0-67,-12-3-90,-10-1-190,-7-8-830,-8-1-2100,-14-15 2457,18 0 1,-5-3 0,21 5 0</inkml:trace>
  <inkml:trace contextRef="#ctx0" brushRef="#br0" timeOffset="102973">21784 6350 22081,'38'0'254,"0"1"0,-2-6 1,-7-4-255,-16-11-12,-3-8-167,-18 8-3098,-30 17 2437,11 6 918,-17 20 905,32 4-680,6 3-1597,9 12 1467,12-21 1,4-2-129,14 16-45,-6-23 0,1-3-157,13-5 341,3-19-184,-22-5 0,0 1 0,-22 3 0</inkml:trace>
  <inkml:trace contextRef="#ctx0" brushRef="#br0" timeOffset="103475">22243 6244 21700,'3'47'381,"1"0"0,0-4 1,-2-6-125,-2-13-55,0-5-23,0-9 101,9-17-280,-2-12-78,9-13-46,1-14 91,1 15-2156,0 4 2144,10 21 45,-9 19 0,10 6 56,-8 12 67,1-2 281,5 4-404,-5-14-661,21-3-2616,-13-36 0,1 7 2457,-11-19 1,-18 23 0,0 3 0</inkml:trace>
  <inkml:trace contextRef="#ctx0" brushRef="#br0" timeOffset="103907">22807 6262 22462,'-37'32'34,"5"-3"-1,6 10-10,14-14 0,0 15-12,19-23 56,14-5-67,0-6-45,9-14-493,-4-32-2739,-11 14 3520,10 14 83,-13 24-113,5 25-68,-1-22-403,10-25 1,3-10-1631,4-10 249,-1-3 1,-3-1-1639,-11-3 2457,-5 5 1,-10 23 0,-1 2 0</inkml:trace>
  <inkml:trace contextRef="#ctx0" brushRef="#br0" timeOffset="104127">23213 5997 19673,'4'45'1083,"0"-1"0,1-2 0,-2-3-568,-4 7-100,1 1-247,5 1-1807,8-12 1,5 0-1342,10 4 1753,-9-13 0,0-6-2050,-2-14 3003,-12-16 0,-5 5 0,0-5 0</inkml:trace>
  <inkml:trace contextRef="#ctx0" brushRef="#br0" timeOffset="104309">23301 6279 21555,'-48'5'519,"-1"0"0,6-1 0,6-1-519,11-3-112,6-3-2073,7-10-684,6 3 2049,17-5 1,-7 10 0,9 3 0</inkml:trace>
  <inkml:trace contextRef="#ctx0" brushRef="#br0" timeOffset="104976">23548 6244 23930,'-35'27'73,"11"-11"0,1 0 73,3 5-79,3 9-909,52-8 842,0-6 135,-6-12 1,-1-1-158,10-3-449,-2-19 90,-18 2-2896,-16-27 1472,-20 18 1261,-3 9 0,-4 4 286,-7 4 368,-9 3-9,26 6 89,6 0-190,6 3-89,38-1 1963,-2 2-3252,-3-7 0,2-1-1899,16-4 1144,-14-1 2088,-5 2 45,-10 7 1638,3 16 0,1 5 867,3 3-1822,-5 1 1,-2-2-22,-10-5-80,-6-10 180,-3-10 1304,0-7-1517,-1-6-225,-1-9 13,1-18-292,-1 11-45,4-5-382,8 19-1444,6 8-1423,11 4-28,-6 4 2457,1 1 1,-15 0 0,-1 0 0</inkml:trace>
  <inkml:trace contextRef="#ctx0" brushRef="#br0" timeOffset="105793">24377 5927 16199,'-18'28'3276,"1"1"-2037,6-5-4516,-7 13 1151,0 1 2126,-1-2 1398,7-15-1431,2-6 746,2-6-3990,2-5 2933,4-2 1,1-2 0,1 0 0</inkml:trace>
  <inkml:trace contextRef="#ctx0" brushRef="#br0" timeOffset="106029">24448 6015 15907,'8'7'2634,"-2"-1"-4273,-4 17 1,-4 5-1639,0-9 1638,2 10 1,-1-4 915,-1-18 0,1-6 0,0-1 0</inkml:trace>
  <inkml:trace contextRef="#ctx0" brushRef="#br0" timeOffset="107144">24800 5891 17790,'23'30'1288,"3"1"-4565,-6-2 1690,-1 11 1616,-12-7 0,-1 5 0,-1 0 44,-2 5 0,-1 0 297,0-2 1,-1 2 0,-1-3-371,-1 3 0,-3-2-112,-4 7 0,-3-2-1527,0-17 1,-1-1 1072,0-2 0,-1-4 0,-2-11 0,11-12 0</inkml:trace>
  <inkml:trace contextRef="#ctx0" brushRef="#br0" timeOffset="107411">25100 6526 13846,'0'0'0</inkml:trace>
  <inkml:trace contextRef="#ctx0" brushRef="#br0" timeOffset="111533">14411 7461 24446,'34'-2'2509,"11"4"-2419,-11 7-1183,3 8 1,9 8 0,-4-3-150,-8-3 0,-1 1 1219,-2-2 1,4 3-1,-1 0 1,-4-3 625,-1 0 1,-2-3-918,-3 0 1,1-1-1326,4-3 1,-2-1-1639,-1 1 2684,3-9 1,-29-3 0,0-3 0</inkml:trace>
  <inkml:trace contextRef="#ctx0" brushRef="#br0" timeOffset="112215">15558 7938 24053,'8'36'358,"1"0"1,0-1 0,-2-1-191,-5-9 0,0 0 207,4 10 1,0-3-790,-1-4 414,4-10 16,-10-42 1,-4-16-39,2 10 0,-1-3 25,-1-6 1,-1-4 0,1 3 24,0 5 0,2 0 24,1-1 0,1-3 1,7 9-3177,34 2 3304,0 30-113,-15 14 0,-4 8 62,-6 10 0,-7 1-51,-2 9-145,-15-1-157,-9-27-2168,-1-15 2392,13-37 0,5-9 0,-1 11 0,6-3 0,-1 1 0</inkml:trace>
  <inkml:trace contextRef="#ctx0" brushRef="#br0" timeOffset="112553">16087 7867 22922,'23'33'2285,"-4"-27"-1926,-22-23-135,0-13 1,2 0-3502,4 2 1148,10-17 78,14 31-429,11 3-797,-8 3 2457,-4 4 1,-17 3 0,-3 1 0</inkml:trace>
  <inkml:trace contextRef="#ctx0" brushRef="#br0" timeOffset="112935">16545 7743 21152,'8'49'963,"1"-1"0,-2-4 1,2-5-538,3-5-168,3-5-437,-8-14-595,0-5-492,-7-22-2011,-2-25 2457,-2 3 1,1-2 0,-1 23 0</inkml:trace>
  <inkml:trace contextRef="#ctx0" brushRef="#br0" timeOffset="113137">16492 7514 20826,'-7'-3'2690,"1"0"-2310,6 3-536,0-2-1805,0-6-1316,1 1 3048,2-4 1,-1 7-1,1 2 1</inkml:trace>
  <inkml:trace contextRef="#ctx0" brushRef="#br0" timeOffset="113522">16898 7832 23784,'22'27'6,"0"-1"0,14-28-6,-36-33 16,0-6 1,0-1-3294,3 3 2426,18 5 851,1 36-355,10 25 0,0 9 467,-14-13 0,-2 0 45,10 16 0,-2-3 33,-6-11-841,-5-11 404,1-8-728,-4-12 860,1-11-3162,-7-4 2900,-1-5 0,-3 14 0,0 3 0</inkml:trace>
  <inkml:trace contextRef="#ctx0" brushRef="#br0" timeOffset="114103">17568 7602 20098,'10'6'739,"-25"6"-56,-14 3 1,-3 7-2323,9 13 1,2 3 1113,-1-4 1,6 0 568,15 7 1,10-3 1398,10 0-1382,5-18 1,4-2 999,13 2-949,-4-11 1,1-8-2315,2-20 2202,-12 5 0,-3-3 1134,-9-3 1,-2-3-1208,5-5 0,0-1-1185,-2 4 1,-1 0 960,2 0 0,-3 1-457,4-6 742,-24 16 2257,-12 8-2279,-14 6 57,-7 19 33,12 1-2278,2 17 2435,24-9 0,7 0 1179,11 3-1387,-2-8 1,4-5 27,20-10-89,4-5-112,-2-10-3109,1-16 2611,-16 6 1,-7-5 0,-16 17 0</inkml:trace>
  <inkml:trace contextRef="#ctx0" brushRef="#br0" timeOffset="114372">18380 7832 16098,'0'0'0</inkml:trace>
  <inkml:trace contextRef="#ctx0" brushRef="#br0" timeOffset="116877">16492 7267 19123,'1'44'2443,"0"-10"-1637,-1-34 539,-4 0 213,-14 0-1188,-15 0-258,1 0-45,-3 0 269,4 0-67,6 0 22,-20 0-3324,3 0 3106,15 0 0,0 0-2207,-17 0 2167,0 1 46,12 0-79,-3 0 28,10 0 0,-2-1-6,0 0 1,-1 0-18,-7 0 1,2 0 5,6 0 0,1 0 23,-20 0 2245,10 0-2211,0 0-12,0 1 0,-2 1-45,-10 2 30,14-1 0,-4 1 0,1 0-517,-3-1 0,1 0 504,0 1 0,-1-1-23,3-2 1,2-1 2932,-4 0-2927,-2 0-2904,2 0 2921,4 0 0,-1 0-233,-4 0 210,10 0 1,3 0 5,8 0 934,6 0-799,-13 0-2255,-6 1 2154,-7 2 2097,6 0-2130,15-1 274,9-1-252,8-1-45,1 0-2958,5 0 2969,0 0 0,0 0 0,-2 0 0</inkml:trace>
  <inkml:trace contextRef="#ctx0" brushRef="#br0" timeOffset="125715">16951 7232 21241,'-6'13'717,"12"8"-3994,13-3 1768,3 5 2989,-3-4-1301,-8-6 820,-2-7-966,1-2-22,0-1 79,10-1 0,-3 0-90,9-2 112,-5 1 179,2-1-510,4 0 398,-1 0 0,2 0-67,-2 0 11,1 0 79,0-1-1147,-2-1 1,1-1 1000,9-1-12,-8 0 1,0 0 2102,3 0-2024,0-1-89,0 2 502,16-1-531,-20 3 1,2 1-580,13-1 1,1 1 573,-13 1 0,-1-1 17,4 0 0,-2 0 2744,2 1-2738,16-3-6,-23-3 0,1-1-6,5 0 1,0-1-700,-1 0 1,-1 0 687,16-2-34,-3 8 1516,-10 1-1471,-7 4 1,3 0-1,19 1 0,1 1-314,-14-1 1,0 0 307,13 1 1,-2-3-17,-11-3 33,2 0-1623,13 0 1584,-19 0 1,0 0-445,2 1 0,-1 0 444,3 2 0,-2 2 216,-4-1 0,0 2-205,-1 2 1,2 1-29,11 4 1,3 1 33,-5 2 0,0 1 0,0-2 0,-1 2 0,6 8 0,-3 1 5,-17-11 1,-1-1-1,8 5 1,-1 0 878,5 5-890,-11-10 1,2 2-12,4 4 1,4 0 8,-1 0 1,3 0-1,-2 0-1115,2 0 0,-1-1 1134,3 1 1,-3-3-12,-11-8-23,-6-4-22,-4-3 12,0-2 2212,-5 0-2448,2 0-146,-4 0-2862,8 0 3457,-5 0 0,2 0 0,-7 0 0</inkml:trace>
  <inkml:trace contextRef="#ctx0" brushRef="#br0" timeOffset="154641">21343 8202 25656,'35'-3'471,"-3"-2"-3748,-8-15 1061,2-3 3369,-6 2-1153,-4-2 893,-12 10-904,-2-5-68,-1-16 12,-13 10 3276,3-4-3198,-21 20-3008,-1 21 3019,-3 4-2257,1 15 2258,9-1 22,6 0 55,4-1 136,5-2 313,4 6-202,2 2 2034,9-2-2269,15 4-124,23-17-201,-20-11 1,1-2-147,0-5 0,0-3-1321,13-10 1680,-17-6 0,-2 0 0,0 0 0,5-10 0</inkml:trace>
  <inkml:trace contextRef="#ctx0" brushRef="#br0" timeOffset="155316">21855 8008 22496,'6'28'452,"0"0"0,0-1 0,-2 0-2091,-3 3 1,-2-1 778,1 21 972,0-3 1398,0-25-1476,0-18 837,8-35-860,1-1-963,3-10 1,2-2 956,-5 17 1,1 1 5,2-8 1,0 4 1883,4 7-1906,5 11-22,1 42 66,-1 0 34,-8 7 1,-4 1-46,-1 3-11,1 5-33,-1-43 2106,4-36-2095,4-8-34,-6 9 1,-1-1-1305,1 4 0,2 3 1013,15-3 213,-2 19 123,-1 35 168,-10 22 11,-7-13 0,-2 0-100,3 13-57,-5-20 1,0-3 33,0-7-56,1-8 182,1-6-854,4-12 2283,5-8-4888,0-3 3014,0-4 0,-8 15 0,-2 1 0</inkml:trace>
  <inkml:trace contextRef="#ctx0" brushRef="#br0" timeOffset="155834">22595 7938 23852,'9'30'425,"-1"1"1,0 0 0,-2 1 39,-6 8 0,0 4-1558,6-1 1,2 3 0,0-1 775,-4-7 1,1-2 0,0 1 394,5 6 1,1 1-1,-1-7 1387,6 8-1420,-6-14-45,-4-16-269,-3-7-1274,-3-39 1543,-9-3-45,5 2 0,-1-4-92,0-4 1,-1-4 0,1 2 132,3 8 0,1 1 1,0-1 728,1-7 1,0 0 0,4 3-710,10 0 1,6 8-5,22 10-69,-15 15 1,-2 6-11,5 28 78,-11 7 26,-20-11 1,-4 0-27,-5 16-22,-6-10 0,-1-2-12,-4 2-324,-11 5-179,19-33-662,4-14-2089,4-21 2457,3 2 1,2-2 0,0 21 0</inkml:trace>
  <inkml:trace contextRef="#ctx0" brushRef="#br0" timeOffset="156057">23089 7885 23616,'7'33'374,"-1"0"0,0 0 1,6 14-1,0 1 0,-1-7-586,1 5-1427,0-11 1,-1-14 818,-7-49 1,-3 7 0,-1-7 0</inkml:trace>
  <inkml:trace contextRef="#ctx0" brushRef="#br0" timeOffset="156252">23089 7690 22676,'-1'-5'3276,"0"0"-3001,1 5-790,-1 7-852,1-9-1468,-1 0 2835,10-12 0,-7 5 0,7 1 0</inkml:trace>
  <inkml:trace contextRef="#ctx0" brushRef="#br0" timeOffset="156617">23513 8149 18675,'23'42'1092,"1"0"0,-2-3 0,-4-8-1314,-12-19 1679,-7-17-175,-10-13-789,-6-16 206,0-3-526,8 8 1,1-2-118,3 1 0,2-1-1102,3-4 0,2 1 1046,13-12 438,13 17-1200,5 19-1143,3 5-1372,1 3 2457,-14 2 1,-5 0 0,-16 0 0</inkml:trace>
  <inkml:trace contextRef="#ctx0" brushRef="#br0" timeOffset="157016">23813 7973 21521,'35'-12'276,"0"0"1,-3 2-1,-5-2 957,-2-21-1244,-14 12-3266,5-7 792,-39 14 2485,4 8 1443,-23 0-1320,1 10 1633,11 21-1229,5 0-1034,22 4 0,8 2 922,12 7-253,-2-12 1,3-2 173,18 4-317,2-8 15,-5-9-34,-1-7-1099,15-12 1373,-20 2-3551,6-4 3143,-26 6 1,-7 3 0,0 1 0</inkml:trace>
  <inkml:trace contextRef="#ctx0" brushRef="#br0" timeOffset="157802">23989 8661 22484,'-33'18'732,"0"0"1,2 0-1,-4-4-194,-1-8 0,-5-4 0,-1-1-266,2 1 1,-1 0-1,-3-1-928,6 1 1,-2-1-1,-2 1 1,-1 0 0,2 0 371,-1 2 0,0 0 0,0 1 0,1 0 1,0 1 122,-4 0 1,0 1 0,1 1 0,-1 1 204,-1 1 1,-2 3 0,2 0 0,1 0-15,-3 2 0,3 0 0,-4 1-24,10-3 1,-3 1 0,-1 1 0,1-2 0,2 0-139,0 0 1,3-2 0,-1 0 0,-1 1 131,-8 2 0,-3 0 0,1-1 0,3-2 0,6-2 0,3-2 0,-1-2-37,-7 0 0,-3-1 0,3-3 45,6-1 0,1-2 0,1 0 493,1 0 0,1-1 0,2-1-501,-4-3 0,5 0-167,-2-3 167,6 4 0,7 4 2165,6 2-2165,6 0 312,5 0-728,2 0-2861,14 4 2519,-5 0 0,5 1 1,-8-2-1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502B7-E228-1746-A508-2257DBA8D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CC299-705F-754D-873E-92E15039E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4EE2-B39D-8547-B3B6-095EE9D1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5033C-794F-C64F-A748-C6AD52CA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3D6C9-2C12-714D-A34E-0864F54A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0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E43D-6EFB-B949-A650-C4FE43E4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B2176-089C-7442-845E-98A31A9F3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E6EFB-E634-B649-8259-689FD25CE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27ABF-AF9B-754A-AF43-D203F44B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FD1D4-D937-3B44-8CAE-8841B624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6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63C2A-59F3-E14E-BED3-15670A188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6EBEA-DAA1-AB49-BB7D-4D2545442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1B239-9107-9247-B42F-FB30D21A5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DE3FC-028B-0C4B-BD27-1F8B2FB6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A17A7-B883-B347-A622-3A22DF74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19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E439-428A-654B-BBE5-BF3776EE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183DB-8440-5C40-A567-D533D60CA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42757-A870-BA48-A040-107A008C5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98F57-3531-D941-8D70-65C5ECE3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1BC67-A7F1-DA40-A94A-8BA949F8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DF63-D088-534C-B660-66525259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59971-D5EB-AB4F-A68B-AB3702972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4B57E-3ABB-D94B-8337-1852CC01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9F942-E5C9-8F48-A16A-7A47385F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3438D-9869-8A49-B52F-0A2C6E68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9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9EE6-91DE-694C-961A-5A8D42DC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AC925-33E3-0348-8F35-8B6DB7703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6A90-92BA-7846-BC6B-92844D8E3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9A6C3-6A7A-264D-8E81-03FE0B51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52772-AB39-3C43-A7A7-A599E371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C5685-0D1C-2A43-8A12-1E54426C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F757E-D1D3-B14F-8FD5-1AB3D9740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B2C23-3744-4041-A747-1D9A5B367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A5393-8D87-A249-8A89-62F2EFCA4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4AA7F-2446-954C-B6A9-98C73C4C3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06631D-8A62-5249-B48D-92683315C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0FFBC6-0798-204C-8926-E897F288B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2AFB25-0E7B-BE4D-BC98-055653F7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DB519-D133-1242-B8DA-6FE37DE6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6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C2FE5-86B1-FC4E-9FD7-436C29AF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07045-50DC-7145-96C1-5B272B59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E5FBA-B8D6-9E43-A1D1-A8A79320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CB882-1CDD-B846-91C9-2FC2ED46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88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96AFF-16E6-FD46-A0D0-7DB6E5DC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80E97-0513-5349-92C6-45357E1B4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B201F-0D4B-0742-A822-A362423D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8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D9775-0D73-184E-915C-147E5892B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CB49E-0B15-4346-813A-553E4D0CA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938A8-FDC5-0A42-B8B9-F7DB7CC18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F62B2-CE04-4141-9FBE-A2F108E7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9F40D-D274-BC47-8159-D03C63A3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EAB3A-CFA4-4343-9CBD-B2ED5822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3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28B0-2308-8B4D-84AB-6304328A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48A4D3-76EF-2C46-8D15-94374D44F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00772-2130-6E4D-A6C4-FB2ABADD0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B81CF-5C5C-0A4C-92C8-42826F6C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DD896-E102-B349-82ED-502310A7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206E3-B756-F24F-AE06-04F2E9C0E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3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91A35-C545-7946-9436-7008CC90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7F4F2-B7E4-3947-9759-AD30BD3AD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7ECE8-FBC0-C342-8F1A-43B1ECD3C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A2BA7-DCCA-E248-94D9-6EB5732D7004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56F2C-5830-494D-A256-D04E3243B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D4D1D-A526-CF42-A595-F939080F1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BBF9B-CEF0-684C-995F-EF4D6EA8A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6DAD6-AB83-994C-8CD9-B26B109A3A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Lightning tour of Greece and Rome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2BEEA-AB3A-E242-B445-6A3285DE83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00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1" y="365125"/>
            <a:ext cx="3840085" cy="169279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Hellenistic Period: 323-30 BCE</a:t>
            </a:r>
            <a:br>
              <a:rPr lang="en-US" sz="3700" dirty="0"/>
            </a:b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. C. BCE mosaic found in Pompeii after 4</a:t>
            </a:r>
            <a:r>
              <a:rPr lang="en-US" sz="1600" baseline="30000" dirty="0"/>
              <a:t>th</a:t>
            </a:r>
            <a:r>
              <a:rPr lang="en-US" sz="1600" dirty="0"/>
              <a:t> c. BCE Greek painting of Alexander in battle against the Persians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491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1600" dirty="0"/>
              <a:t>Death of Alexander, rule of his generals and their descendants as monarchs in Asia Minor and Egypt</a:t>
            </a:r>
          </a:p>
          <a:p>
            <a:r>
              <a:rPr lang="en-US" sz="1600" dirty="0"/>
              <a:t>Decline of Greek polis and freedom?</a:t>
            </a:r>
          </a:p>
          <a:p>
            <a:endParaRPr lang="en-US" sz="1600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89B1A6DE-F34F-D849-9193-802F32DD3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7" r="29898"/>
          <a:stretch/>
        </p:blipFill>
        <p:spPr>
          <a:xfrm>
            <a:off x="5933137" y="11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545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1" y="365125"/>
            <a:ext cx="3840085" cy="169279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Roman Period: 30 BCE-476 CE</a:t>
            </a:r>
            <a:br>
              <a:rPr lang="en-US" sz="3700" dirty="0"/>
            </a:br>
            <a:r>
              <a:rPr lang="en-US" sz="1400" dirty="0"/>
              <a:t>Roman general with Greek athlete’s body, 1</a:t>
            </a:r>
            <a:r>
              <a:rPr lang="en-US" sz="1400" baseline="30000" dirty="0"/>
              <a:t>st</a:t>
            </a:r>
            <a:r>
              <a:rPr lang="en-US" sz="1400" dirty="0"/>
              <a:t> c. BCE, Tivoli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491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1600"/>
              <a:t>Romans become masters of Western and Eastern Mediterranean, including mainland Greece, empire</a:t>
            </a:r>
          </a:p>
          <a:p>
            <a:r>
              <a:rPr lang="en-US" sz="1600"/>
              <a:t>Fraught relationship between Roman civic and military power and Greek culture</a:t>
            </a:r>
          </a:p>
          <a:p>
            <a:r>
              <a:rPr lang="en-US" sz="1600"/>
              <a:t>Eventual decline of importance of Rome as capital of empire, transfer of imperial power to site of Byzantium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500B75-BE83-E641-A54A-2E02016CD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2871"/>
          <a:stretch/>
        </p:blipFill>
        <p:spPr>
          <a:xfrm>
            <a:off x="5933137" y="11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1232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1" y="365125"/>
            <a:ext cx="3840085" cy="16927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Byzantine Period: 324-1453 CE</a:t>
            </a:r>
            <a:br>
              <a:rPr lang="en-US" sz="3700" dirty="0"/>
            </a:br>
            <a:r>
              <a:rPr lang="en-US" sz="1400" dirty="0"/>
              <a:t>Emperor Justinian I, mosaic from Ravenna, 6</a:t>
            </a:r>
            <a:r>
              <a:rPr lang="en-US" sz="1400" baseline="30000" dirty="0"/>
              <a:t>th</a:t>
            </a:r>
            <a:r>
              <a:rPr lang="en-US" sz="1400" dirty="0"/>
              <a:t> c. CE</a:t>
            </a: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491" y="2575034"/>
            <a:ext cx="3840085" cy="346222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500"/>
              <a:t>Center of Roman empire moves from Rome to Byzantium, renamed Constantinople</a:t>
            </a:r>
          </a:p>
          <a:p>
            <a:pPr>
              <a:lnSpc>
                <a:spcPct val="90000"/>
              </a:lnSpc>
            </a:pPr>
            <a:r>
              <a:rPr lang="en-US" sz="1500"/>
              <a:t>Emperors and court Greek-speaking, though Latin retained as official language in some contexts</a:t>
            </a:r>
          </a:p>
          <a:p>
            <a:pPr>
              <a:lnSpc>
                <a:spcPct val="90000"/>
              </a:lnSpc>
            </a:pPr>
            <a:r>
              <a:rPr lang="en-US" sz="1500"/>
              <a:t>Greeks begin to describe themselves as </a:t>
            </a:r>
            <a:r>
              <a:rPr lang="en-US" sz="1500" i="1"/>
              <a:t>Romaioi</a:t>
            </a:r>
            <a:r>
              <a:rPr lang="en-US" sz="1500"/>
              <a:t> (“Romans”), ancient term </a:t>
            </a:r>
            <a:r>
              <a:rPr lang="en-US" sz="1500" i="1"/>
              <a:t>Hellenes</a:t>
            </a:r>
            <a:r>
              <a:rPr lang="en-US" sz="1500"/>
              <a:t> associated with pagan past</a:t>
            </a:r>
          </a:p>
          <a:p>
            <a:pPr>
              <a:lnSpc>
                <a:spcPct val="90000"/>
              </a:lnSpc>
            </a:pPr>
            <a:r>
              <a:rPr lang="en-US" sz="1500"/>
              <a:t>Christianity becomes state religion</a:t>
            </a:r>
          </a:p>
          <a:p>
            <a:pPr>
              <a:lnSpc>
                <a:spcPct val="90000"/>
              </a:lnSpc>
            </a:pPr>
            <a:r>
              <a:rPr lang="en-US" sz="1500"/>
              <a:t>Gradual separation from western (Latin-speaking half of Roman empire), religious schism, conflict</a:t>
            </a:r>
          </a:p>
          <a:p>
            <a:pPr>
              <a:lnSpc>
                <a:spcPct val="90000"/>
              </a:lnSpc>
            </a:pPr>
            <a:r>
              <a:rPr lang="en-US" sz="1500"/>
              <a:t>Eventual collapse and fall of Constantinople to Turkic Ottomans.</a:t>
            </a:r>
          </a:p>
          <a:p>
            <a:pPr>
              <a:lnSpc>
                <a:spcPct val="90000"/>
              </a:lnSpc>
            </a:pPr>
            <a:endParaRPr lang="en-US" sz="15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18F465-22B8-0E42-938C-01AED5B93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" r="3086"/>
          <a:stretch/>
        </p:blipFill>
        <p:spPr>
          <a:xfrm>
            <a:off x="5933137" y="11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5323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7366-6175-C445-9766-26BD29DD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historical periods of Roman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F86CB-F051-7444-9B4A-73E153163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Rome, regal period: 753–510/509 BCE</a:t>
            </a:r>
          </a:p>
          <a:p>
            <a:r>
              <a:rPr lang="en-US" dirty="0"/>
              <a:t>Republic: 510/509–27 BCE</a:t>
            </a:r>
          </a:p>
          <a:p>
            <a:r>
              <a:rPr lang="en-US" dirty="0"/>
              <a:t>Empire: 27 BCE–476 CE (West) –1453 CE (East)</a:t>
            </a:r>
          </a:p>
        </p:txBody>
      </p:sp>
    </p:spTree>
    <p:extLst>
      <p:ext uri="{BB962C8B-B14F-4D97-AF65-F5344CB8AC3E}">
        <p14:creationId xmlns:p14="http://schemas.microsoft.com/office/powerpoint/2010/main" val="367709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5" y="97277"/>
            <a:ext cx="5645511" cy="196064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Early Rome – regal period: 753 BCE—510/509 BCE</a:t>
            </a:r>
            <a:br>
              <a:rPr lang="en-US" sz="3700" dirty="0"/>
            </a:br>
            <a:br>
              <a:rPr lang="en-US" sz="3700" dirty="0"/>
            </a:b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347" y="1828800"/>
            <a:ext cx="4090085" cy="420846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1600" dirty="0"/>
              <a:t>Myth of foundation by brothers Romulus and Remus, raised by she-wolf</a:t>
            </a:r>
          </a:p>
          <a:p>
            <a:r>
              <a:rPr lang="en-US" sz="1600" dirty="0"/>
              <a:t>Rule by kings</a:t>
            </a:r>
          </a:p>
          <a:p>
            <a:r>
              <a:rPr lang="en-US" sz="1600" dirty="0"/>
              <a:t>Kings credited by later Roman historians as introducing fundamental civic, military, and religious institutions of Rome</a:t>
            </a:r>
          </a:p>
          <a:p>
            <a:r>
              <a:rPr lang="en-US" sz="1600" dirty="0"/>
              <a:t>Kingship comes to an end with expulsion of King Tarquinius </a:t>
            </a:r>
            <a:r>
              <a:rPr lang="en-US" sz="1600" dirty="0" err="1"/>
              <a:t>Superbus</a:t>
            </a:r>
            <a:r>
              <a:rPr lang="en-US" sz="1600" dirty="0"/>
              <a:t> by other Roman aristocratic families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07D55-9A41-6342-A06F-53E71B4D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399" y="1679885"/>
            <a:ext cx="6578601" cy="51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5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9D4B5-CA58-F940-AB38-A144429B3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Republic: 510/509–27 BCE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A158-9F88-BA40-8698-C335C3734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Rome now ruled by two consuls with term of one year, magistrates, and senate</a:t>
            </a:r>
          </a:p>
          <a:p>
            <a:r>
              <a:rPr lang="en-US" dirty="0"/>
              <a:t>Rome acquires further territory in Italy from Latin and other Italic tribes</a:t>
            </a:r>
          </a:p>
          <a:p>
            <a:r>
              <a:rPr lang="en-US" dirty="0"/>
              <a:t>Through series of wars with Carthage and then Greek rulers Rome acquires Mediterranean empire</a:t>
            </a:r>
          </a:p>
          <a:p>
            <a:r>
              <a:rPr lang="en-US" dirty="0"/>
              <a:t>Fierce competition between Roman generals and senate results in breakdown of institutions of Republic and series of civil wars.</a:t>
            </a:r>
          </a:p>
          <a:p>
            <a:r>
              <a:rPr lang="en-US" dirty="0"/>
              <a:t>Victor in final civil war is the adopted son of Julius Caesar, known to us as Octavian</a:t>
            </a:r>
          </a:p>
        </p:txBody>
      </p:sp>
    </p:spTree>
    <p:extLst>
      <p:ext uri="{BB962C8B-B14F-4D97-AF65-F5344CB8AC3E}">
        <p14:creationId xmlns:p14="http://schemas.microsoft.com/office/powerpoint/2010/main" val="732383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6BB6A-8F45-AB46-B711-0AC78D9E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Empire: 27 BCE–476 CE (West) –1453 CE (East)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3BC76-E52A-C448-8C66-062AB063E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Octavian is given special powers by Senate, claims to “restore Republic”, is voted the additional name Augustus</a:t>
            </a:r>
          </a:p>
          <a:p>
            <a:r>
              <a:rPr lang="en-US" dirty="0"/>
              <a:t>Augustus becomes first emperor (princeps, imperator) of Rome.</a:t>
            </a:r>
          </a:p>
          <a:p>
            <a:r>
              <a:rPr lang="en-US" dirty="0"/>
              <a:t>Series of dynasties of Roman emperors</a:t>
            </a:r>
          </a:p>
          <a:p>
            <a:r>
              <a:rPr lang="en-US" dirty="0"/>
              <a:t>Roman empire expands</a:t>
            </a:r>
          </a:p>
          <a:p>
            <a:r>
              <a:rPr lang="en-US" dirty="0"/>
              <a:t>212 CE: all inhabitants of Roman Empire given Roman citizenship</a:t>
            </a:r>
          </a:p>
          <a:p>
            <a:r>
              <a:rPr lang="en-US" dirty="0"/>
              <a:t>303 CE: persecution of Christians under Emperor Diocletian</a:t>
            </a:r>
          </a:p>
          <a:p>
            <a:r>
              <a:rPr lang="en-US" dirty="0"/>
              <a:t>313 CE: Edict of Milan. Emperor Constantine provides restitution to Christians formerly persecuted</a:t>
            </a:r>
          </a:p>
          <a:p>
            <a:r>
              <a:rPr lang="en-US" dirty="0"/>
              <a:t>341 CE: banning of pagan sacrifice</a:t>
            </a:r>
          </a:p>
          <a:p>
            <a:r>
              <a:rPr lang="en-US" dirty="0"/>
              <a:t>380 CE: Emperor Theodosius proclaims Christianity the religion of the Empire</a:t>
            </a:r>
          </a:p>
          <a:p>
            <a:r>
              <a:rPr lang="en-US" dirty="0"/>
              <a:t>Split of Empire into western and eastern halves ruled separately, eastern capital at Byzantium/Constantinople, rulers are Greek speakers</a:t>
            </a:r>
          </a:p>
          <a:p>
            <a:r>
              <a:rPr lang="en-US" dirty="0"/>
              <a:t>476 CE fall of Rome to Germanic king</a:t>
            </a:r>
          </a:p>
          <a:p>
            <a:r>
              <a:rPr lang="en-US" dirty="0"/>
              <a:t>eastern half continues until 15</a:t>
            </a:r>
            <a:r>
              <a:rPr lang="en-US" baseline="30000" dirty="0"/>
              <a:t>th</a:t>
            </a:r>
            <a:r>
              <a:rPr lang="en-US" dirty="0"/>
              <a:t> c. and fall of Constantinople to Ottoman Turks.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B360224-5B56-B74E-AAA6-AF6965F018C6}"/>
                  </a:ext>
                </a:extLst>
              </p14:cNvPr>
              <p14:cNvContentPartPr/>
              <p14:nvPr/>
            </p14:nvContentPartPr>
            <p14:xfrm>
              <a:off x="1112400" y="266760"/>
              <a:ext cx="7923960" cy="3009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B360224-5B56-B74E-AAA6-AF6965F018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6200" y="250560"/>
                <a:ext cx="7956360" cy="304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3836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Hesiod, </a:t>
            </a:r>
            <a:r>
              <a:rPr lang="en-US" sz="3200" i="1" dirty="0"/>
              <a:t>Theogony</a:t>
            </a:r>
            <a:r>
              <a:rPr lang="en-US" sz="3200" dirty="0"/>
              <a:t> 1011-1016. (8</a:t>
            </a:r>
            <a:r>
              <a:rPr lang="en-US" sz="3200" baseline="30000" dirty="0"/>
              <a:t>th</a:t>
            </a:r>
            <a:r>
              <a:rPr lang="en-US" sz="3200" dirty="0"/>
              <a:t>-7</a:t>
            </a:r>
            <a:r>
              <a:rPr lang="en-US" sz="3200" baseline="30000" dirty="0"/>
              <a:t>th</a:t>
            </a:r>
            <a:r>
              <a:rPr lang="en-US" sz="3200" dirty="0"/>
              <a:t> c. BCE?): fitting the Romans and Italians into Greek mythological genealogy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66" y="1825624"/>
            <a:ext cx="10760034" cy="4575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And Circe the daughter of Helios [“Sun”], Hyperion's son, loved steadfast Odysseus and gave birth to </a:t>
            </a:r>
            <a:r>
              <a:rPr lang="en-US" dirty="0" err="1"/>
              <a:t>Agrios</a:t>
            </a:r>
            <a:r>
              <a:rPr lang="en-US" dirty="0"/>
              <a:t> and </a:t>
            </a:r>
            <a:r>
              <a:rPr lang="en-US" u="sng" dirty="0"/>
              <a:t>Latinos</a:t>
            </a:r>
            <a:r>
              <a:rPr lang="en-US" dirty="0"/>
              <a:t> who was faultless and strong: also she brought forth </a:t>
            </a:r>
            <a:r>
              <a:rPr lang="en-US" dirty="0" err="1"/>
              <a:t>Telegonos</a:t>
            </a:r>
            <a:r>
              <a:rPr lang="en-US" dirty="0"/>
              <a:t> by the will of golden Aphrodite. </a:t>
            </a:r>
            <a:r>
              <a:rPr lang="en-US" u="sng" dirty="0"/>
              <a:t>And they ruled over the famous Tyrrhenians </a:t>
            </a:r>
            <a:r>
              <a:rPr lang="en-US" dirty="0"/>
              <a:t>[=Etruscans, an ancient Italian people], very far off in a recess of the holy islands.</a:t>
            </a:r>
          </a:p>
        </p:txBody>
      </p:sp>
    </p:spTree>
    <p:extLst>
      <p:ext uri="{BB962C8B-B14F-4D97-AF65-F5344CB8AC3E}">
        <p14:creationId xmlns:p14="http://schemas.microsoft.com/office/powerpoint/2010/main" val="1214403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667000" cy="5038148"/>
          </a:xfrm>
        </p:spPr>
        <p:txBody>
          <a:bodyPr>
            <a:normAutofit/>
          </a:bodyPr>
          <a:lstStyle/>
          <a:p>
            <a:r>
              <a:rPr lang="en-US" sz="2400" dirty="0"/>
              <a:t>Athenian black-figure neck amphora from 525-500 BCE showing the Trojan warrior Aeneas leaving Troy and carrying his father, Anchises. His mother, Aphrodite, stands behind, his son precedes him.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7077" y="101889"/>
            <a:ext cx="4954232" cy="6616230"/>
          </a:xfrm>
        </p:spPr>
      </p:pic>
    </p:spTree>
    <p:extLst>
      <p:ext uri="{BB962C8B-B14F-4D97-AF65-F5344CB8AC3E}">
        <p14:creationId xmlns:p14="http://schemas.microsoft.com/office/powerpoint/2010/main" val="76632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 of Aeneas, mythical founder of Roman people, from Troy to Italy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450" y="1825625"/>
            <a:ext cx="7059099" cy="4351338"/>
          </a:xfrm>
        </p:spPr>
      </p:pic>
    </p:spTree>
    <p:extLst>
      <p:ext uri="{BB962C8B-B14F-4D97-AF65-F5344CB8AC3E}">
        <p14:creationId xmlns:p14="http://schemas.microsoft.com/office/powerpoint/2010/main" val="757359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B57167-0C45-4249-9796-58534C59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30321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Comparative timeline of Greek and Roman interaction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DFE870-849B-834E-82BA-22CAEDE45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64265"/>
            <a:ext cx="5157787" cy="823912"/>
          </a:xfrm>
        </p:spPr>
        <p:txBody>
          <a:bodyPr>
            <a:normAutofit/>
          </a:bodyPr>
          <a:lstStyle/>
          <a:p>
            <a:r>
              <a:rPr lang="en-US" dirty="0"/>
              <a:t>Greece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4B32DB-EC0D-7948-8785-46A57CCF1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6"/>
            <a:ext cx="5157787" cy="36845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c. Greek colonization in S. Italy and Sicily</a:t>
            </a:r>
          </a:p>
          <a:p>
            <a:r>
              <a:rPr lang="en-US" dirty="0"/>
              <a:t>510/9 Expulsion of tyrants </a:t>
            </a:r>
            <a:r>
              <a:rPr lang="en-US" dirty="0" err="1"/>
              <a:t>Peisistratids</a:t>
            </a:r>
            <a:r>
              <a:rPr lang="en-US" dirty="0"/>
              <a:t> from Athens</a:t>
            </a:r>
          </a:p>
          <a:p>
            <a:r>
              <a:rPr lang="en-US" dirty="0"/>
              <a:t>Classical period (480–323 BCE) ends with conquests of Alexander the Great of Macedonia in Greece, Asia Minor, Egypt, Syria, Persia, Central Asia</a:t>
            </a:r>
          </a:p>
          <a:p>
            <a:r>
              <a:rPr lang="en-US" dirty="0"/>
              <a:t>Hellenistic Period, rule of these areas continued by descendants of Alexander the Great and his generals.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91C6F5-D02A-C044-973F-507D33C6B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64265"/>
            <a:ext cx="5183188" cy="823912"/>
          </a:xfrm>
        </p:spPr>
        <p:txBody>
          <a:bodyPr>
            <a:normAutofit/>
          </a:bodyPr>
          <a:lstStyle/>
          <a:p>
            <a:r>
              <a:rPr lang="en-US" dirty="0"/>
              <a:t>Rome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4A64E5-BB9F-FB4C-8FE8-BC961C326E0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753 BCE Foundation of Rome</a:t>
            </a:r>
          </a:p>
          <a:p>
            <a:r>
              <a:rPr lang="en-US" dirty="0"/>
              <a:t>509 BCE Expulsion of last king of Rome (Tarquinius </a:t>
            </a:r>
            <a:r>
              <a:rPr lang="en-US" dirty="0" err="1"/>
              <a:t>Superbus</a:t>
            </a:r>
            <a:r>
              <a:rPr lang="en-US" dirty="0"/>
              <a:t>), beginning of Roman Republic</a:t>
            </a:r>
          </a:p>
          <a:p>
            <a:r>
              <a:rPr lang="en-US" dirty="0"/>
              <a:t>Late 3</a:t>
            </a:r>
            <a:r>
              <a:rPr lang="en-US" baseline="30000" dirty="0"/>
              <a:t>rd</a:t>
            </a:r>
            <a:r>
              <a:rPr lang="en-US" dirty="0"/>
              <a:t> c. BCE wars against Carthage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c. BCE Wars against Hellenistic kings (descendants of Alexander the Great and his generals)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-1</a:t>
            </a:r>
            <a:r>
              <a:rPr lang="en-US" baseline="30000" dirty="0"/>
              <a:t>st</a:t>
            </a:r>
            <a:r>
              <a:rPr lang="en-US" dirty="0"/>
              <a:t> c. BCE Greece and Asia Minor become Roman provinces</a:t>
            </a:r>
          </a:p>
          <a:p>
            <a:r>
              <a:rPr lang="en-US" dirty="0"/>
              <a:t>Early 1</a:t>
            </a:r>
            <a:r>
              <a:rPr lang="en-US" baseline="30000" dirty="0"/>
              <a:t>st</a:t>
            </a:r>
            <a:r>
              <a:rPr lang="en-US" dirty="0"/>
              <a:t> c. CE Roman republic ends, beginning of rule by emperor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9288C4-3E0A-7347-AFFE-F779DDC26972}"/>
                  </a:ext>
                </a:extLst>
              </p14:cNvPr>
              <p14:cNvContentPartPr/>
              <p14:nvPr/>
            </p14:nvContentPartPr>
            <p14:xfrm>
              <a:off x="1184760" y="603360"/>
              <a:ext cx="6842160" cy="5598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9288C4-3E0A-7347-AFFE-F779DDC269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8560" y="587160"/>
                <a:ext cx="6874560" cy="56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3287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Prophecy of Anchises to his son, Aeneas, mythical founder of the Roman people, in the Underworld (Virgil [Roman poet 1 c. BCE – 1 c. CE], </a:t>
            </a:r>
            <a:r>
              <a:rPr lang="en-US" sz="2400" i="1" dirty="0"/>
              <a:t>Aeneid</a:t>
            </a:r>
            <a:r>
              <a:rPr lang="en-US" sz="2400" dirty="0"/>
              <a:t> [Roman national epic] book 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For </a:t>
            </a:r>
            <a:r>
              <a:rPr lang="en-US" u="sng" dirty="0"/>
              <a:t>other peoples </a:t>
            </a:r>
            <a:r>
              <a:rPr lang="en-US" dirty="0"/>
              <a:t>will, I do not doubt,</a:t>
            </a:r>
          </a:p>
          <a:p>
            <a:pPr marL="0" indent="0">
              <a:buNone/>
            </a:pPr>
            <a:r>
              <a:rPr lang="en-US" dirty="0"/>
              <a:t>Still cast their bronze to breathe with softer features,</a:t>
            </a:r>
          </a:p>
          <a:p>
            <a:pPr marL="0" indent="0">
              <a:buNone/>
            </a:pPr>
            <a:r>
              <a:rPr lang="en-US" dirty="0"/>
              <a:t>Or draw out of the marble living lines,</a:t>
            </a:r>
          </a:p>
          <a:p>
            <a:pPr marL="0" indent="0">
              <a:buNone/>
            </a:pPr>
            <a:r>
              <a:rPr lang="en-US" dirty="0"/>
              <a:t>Plead causes better, trace the ways of heaven</a:t>
            </a:r>
          </a:p>
          <a:p>
            <a:pPr marL="0" indent="0">
              <a:buNone/>
            </a:pPr>
            <a:r>
              <a:rPr lang="en-US" dirty="0"/>
              <a:t>With wands and tell the rising constellations;</a:t>
            </a:r>
          </a:p>
          <a:p>
            <a:pPr marL="0" indent="0">
              <a:buNone/>
            </a:pPr>
            <a:r>
              <a:rPr lang="en-US" dirty="0"/>
              <a:t>But yours will be the </a:t>
            </a:r>
            <a:r>
              <a:rPr lang="en-US" dirty="0" err="1"/>
              <a:t>rulership</a:t>
            </a:r>
            <a:r>
              <a:rPr lang="en-US" dirty="0"/>
              <a:t> of nations,</a:t>
            </a:r>
          </a:p>
          <a:p>
            <a:pPr marL="0" indent="0">
              <a:buNone/>
            </a:pPr>
            <a:r>
              <a:rPr lang="en-US" dirty="0"/>
              <a:t>Remember, Roman, these will be your arts:</a:t>
            </a:r>
          </a:p>
          <a:p>
            <a:pPr marL="0" indent="0">
              <a:buNone/>
            </a:pPr>
            <a:r>
              <a:rPr lang="en-US" dirty="0"/>
              <a:t>To teach the ways of peace to those you conquer,</a:t>
            </a:r>
          </a:p>
          <a:p>
            <a:pPr marL="0" indent="0">
              <a:buNone/>
            </a:pPr>
            <a:r>
              <a:rPr lang="en-US" dirty="0"/>
              <a:t>To spare defeated peoples, to war down the arrogant.</a:t>
            </a:r>
          </a:p>
        </p:txBody>
      </p:sp>
    </p:spTree>
    <p:extLst>
      <p:ext uri="{BB962C8B-B14F-4D97-AF65-F5344CB8AC3E}">
        <p14:creationId xmlns:p14="http://schemas.microsoft.com/office/powerpoint/2010/main" val="27995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Greeks and Romans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500 - 323 BCE: Classical Period, rise of Alexander of Macedon (Alexander the Great)</a:t>
            </a:r>
          </a:p>
          <a:p>
            <a:r>
              <a:rPr lang="en-US" dirty="0"/>
              <a:t>323 BCE </a:t>
            </a:r>
            <a:r>
              <a:rPr lang="mr-IN" dirty="0"/>
              <a:t>–</a:t>
            </a:r>
            <a:r>
              <a:rPr lang="en-US" dirty="0"/>
              <a:t> 30 CE: Hellenistic Period. Greece dominated by kingdoms in Macedonia, Asia Minor, and Egypt run by descendants of generals of Alexander the Great, which are eventually conquered by Romans</a:t>
            </a:r>
          </a:p>
          <a:p>
            <a:r>
              <a:rPr lang="en-US" dirty="0"/>
              <a:t>30 CE </a:t>
            </a:r>
            <a:r>
              <a:rPr lang="mr-IN" dirty="0"/>
              <a:t>–</a:t>
            </a:r>
            <a:r>
              <a:rPr lang="en-US" dirty="0"/>
              <a:t> 476 CE: Greek world dominated by Roman Empire with center in Roman</a:t>
            </a:r>
          </a:p>
          <a:p>
            <a:r>
              <a:rPr lang="en-US" dirty="0"/>
              <a:t>324 CE </a:t>
            </a:r>
            <a:r>
              <a:rPr lang="mr-IN" dirty="0"/>
              <a:t>–</a:t>
            </a:r>
            <a:r>
              <a:rPr lang="en-US" dirty="0"/>
              <a:t> 1453 CE: Roman Empire shifts center to Byzantium, ruled by Greek-speaking emperors</a:t>
            </a:r>
          </a:p>
        </p:txBody>
      </p:sp>
    </p:spTree>
    <p:extLst>
      <p:ext uri="{BB962C8B-B14F-4D97-AF65-F5344CB8AC3E}">
        <p14:creationId xmlns:p14="http://schemas.microsoft.com/office/powerpoint/2010/main" val="616529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AE14C5-2960-1D43-9328-B5E074BB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71841-3EDE-4D40-B3B1-0E3260D36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231A67-2DF5-504D-9593-420589735F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Greece never one political unit, always made up of independent city-states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948F92-10A2-144C-B663-6500633B6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568C12-22DA-5744-8311-A7D8B1D2E4D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Rome is one city-state that became an empire</a:t>
            </a:r>
          </a:p>
        </p:txBody>
      </p:sp>
    </p:spTree>
    <p:extLst>
      <p:ext uri="{BB962C8B-B14F-4D97-AF65-F5344CB8AC3E}">
        <p14:creationId xmlns:p14="http://schemas.microsoft.com/office/powerpoint/2010/main" val="380490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historical periods in Greek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 Bronze Age: 1700-1200 BCE</a:t>
            </a:r>
          </a:p>
          <a:p>
            <a:r>
              <a:rPr lang="en-US" dirty="0"/>
              <a:t>Dark Age: 1200-800 BCE</a:t>
            </a:r>
          </a:p>
          <a:p>
            <a:r>
              <a:rPr lang="en-US" dirty="0"/>
              <a:t>Archaic Period: 800-500 BCE</a:t>
            </a:r>
          </a:p>
          <a:p>
            <a:r>
              <a:rPr lang="en-US" dirty="0"/>
              <a:t>Classical Period: 500-323 BCE</a:t>
            </a:r>
          </a:p>
          <a:p>
            <a:r>
              <a:rPr lang="en-US" dirty="0"/>
              <a:t>Hellenistic Period: 323-30 BCE</a:t>
            </a:r>
          </a:p>
          <a:p>
            <a:r>
              <a:rPr lang="en-US" dirty="0"/>
              <a:t>Roman Period: 30 BCE-476 CE</a:t>
            </a:r>
          </a:p>
          <a:p>
            <a:r>
              <a:rPr lang="en-US" dirty="0"/>
              <a:t>Byzantine Period: 324-1453 CE</a:t>
            </a:r>
          </a:p>
        </p:txBody>
      </p:sp>
    </p:spTree>
    <p:extLst>
      <p:ext uri="{BB962C8B-B14F-4D97-AF65-F5344CB8AC3E}">
        <p14:creationId xmlns:p14="http://schemas.microsoft.com/office/powerpoint/2010/main" val="2645348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1" y="365125"/>
            <a:ext cx="3840085" cy="16927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Late Bronze Age: 1700-1200 BCE</a:t>
            </a:r>
            <a:br>
              <a:rPr lang="en-US" sz="3700" dirty="0"/>
            </a:br>
            <a:r>
              <a:rPr lang="en-US" sz="1600" dirty="0"/>
              <a:t>Minoan fresco from Knossos, 1700-1500 BCE</a:t>
            </a: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491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1600"/>
              <a:t>Minoan and Mycenaean cultures on Crete and mainland Greece, palace economies</a:t>
            </a:r>
          </a:p>
          <a:p>
            <a:r>
              <a:rPr lang="en-US" sz="1600"/>
              <a:t>Strong trade and cultural connections with Egypt and Near Eastern cultures, writing systems (Linear A and B) developed</a:t>
            </a:r>
          </a:p>
          <a:p>
            <a:r>
              <a:rPr lang="en-US" sz="1600"/>
              <a:t>“Trojan War” traditionally dated by later Greeks to end of this period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ACB673-7378-6549-955B-1C13AC4B8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8" r="33094" b="-1"/>
          <a:stretch/>
        </p:blipFill>
        <p:spPr>
          <a:xfrm>
            <a:off x="5933137" y="11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849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936" y="475488"/>
            <a:ext cx="7886700" cy="119786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Dark Age: 1200-800 BC</a:t>
            </a:r>
            <a:br>
              <a:rPr lang="en-US" sz="3700" dirty="0"/>
            </a:br>
            <a:r>
              <a:rPr lang="en-US" sz="1600" dirty="0"/>
              <a:t>Centaur figure in proto-geometric style from </a:t>
            </a:r>
            <a:r>
              <a:rPr lang="en-US" sz="1600" dirty="0" err="1"/>
              <a:t>Lefkandi</a:t>
            </a:r>
            <a:r>
              <a:rPr lang="en-US" sz="1600" dirty="0"/>
              <a:t>, c. 900 BCE</a:t>
            </a:r>
            <a:br>
              <a:rPr lang="en-US" sz="3700" dirty="0"/>
            </a:br>
            <a:endParaRPr lang="en-US" sz="37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01860D-34FD-C444-AC80-5262AFED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643" y="2790093"/>
            <a:ext cx="5513710" cy="25087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4992" y="2002536"/>
            <a:ext cx="2866644" cy="4169664"/>
          </a:xfrm>
        </p:spPr>
        <p:txBody>
          <a:bodyPr anchor="t">
            <a:normAutofit/>
          </a:bodyPr>
          <a:lstStyle/>
          <a:p>
            <a:r>
              <a:rPr lang="en-US" sz="1900" dirty="0"/>
              <a:t>Complete collapse of Mycenaean culture and palace economy</a:t>
            </a:r>
          </a:p>
          <a:p>
            <a:r>
              <a:rPr lang="en-US" sz="1900" dirty="0"/>
              <a:t>Loss of trade connections and economic decline</a:t>
            </a:r>
          </a:p>
          <a:p>
            <a:r>
              <a:rPr lang="en-US" sz="1900" dirty="0"/>
              <a:t>Gradual recovery and restoration of some skills and trade links</a:t>
            </a:r>
          </a:p>
        </p:txBody>
      </p:sp>
    </p:spTree>
    <p:extLst>
      <p:ext uri="{BB962C8B-B14F-4D97-AF65-F5344CB8AC3E}">
        <p14:creationId xmlns:p14="http://schemas.microsoft.com/office/powerpoint/2010/main" val="961630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1" y="365125"/>
            <a:ext cx="3840085" cy="169279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Archaic Period: 800-500 BCE</a:t>
            </a:r>
            <a:br>
              <a:rPr lang="en-US" sz="3700" dirty="0"/>
            </a:br>
            <a:r>
              <a:rPr lang="en-US" sz="1600" dirty="0"/>
              <a:t>Kouros from Attica, c. 600 BCE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491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1600"/>
              <a:t>Expansion of trading network to western  and eastern Mediterranean, Asia Minor, Levant, Black Sea</a:t>
            </a:r>
          </a:p>
          <a:p>
            <a:r>
              <a:rPr lang="en-US" sz="1600"/>
              <a:t>Foundation of Greek colonies</a:t>
            </a:r>
          </a:p>
          <a:p>
            <a:r>
              <a:rPr lang="en-US" sz="1600"/>
              <a:t>Rise of polis system</a:t>
            </a:r>
          </a:p>
          <a:p>
            <a:r>
              <a:rPr lang="en-US" sz="1600"/>
              <a:t>Alphabetic writing adopted from Semitic culture</a:t>
            </a:r>
          </a:p>
          <a:p>
            <a:r>
              <a:rPr lang="en-US" sz="1600"/>
              <a:t>Panhellenic instutions (Olympic games, Delphic oracle)</a:t>
            </a:r>
          </a:p>
          <a:p>
            <a:r>
              <a:rPr lang="en-US" sz="1600"/>
              <a:t>Rise of tyrants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683B12-E080-F54F-91F8-6B0A02BB6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7801"/>
          <a:stretch/>
        </p:blipFill>
        <p:spPr>
          <a:xfrm>
            <a:off x="5933137" y="11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433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1" y="365125"/>
            <a:ext cx="3840085" cy="169279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Classical Period: 500-323 BCE</a:t>
            </a:r>
            <a:br>
              <a:rPr lang="en-US" sz="3700" dirty="0"/>
            </a:br>
            <a:r>
              <a:rPr lang="en-US" sz="1800" dirty="0"/>
              <a:t>Statue of ephebe (?), found on Athenian acropolis, c. 480 BCE</a:t>
            </a:r>
            <a:br>
              <a:rPr lang="en-US" sz="3700" dirty="0"/>
            </a:br>
            <a:br>
              <a:rPr lang="en-US" sz="3700" dirty="0"/>
            </a:b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491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1600" dirty="0"/>
              <a:t>Coalition of Greek cities repel two Persian invasions</a:t>
            </a:r>
          </a:p>
          <a:p>
            <a:r>
              <a:rPr lang="en-US" sz="1600" dirty="0"/>
              <a:t>Rise of democracy in Athens, emergence of “Athenian brand”</a:t>
            </a:r>
          </a:p>
          <a:p>
            <a:r>
              <a:rPr lang="en-US" sz="1600" dirty="0"/>
              <a:t>Athens and Sparta emerge as dominant powers in region</a:t>
            </a:r>
          </a:p>
          <a:p>
            <a:r>
              <a:rPr lang="en-US" sz="1600" dirty="0"/>
              <a:t>Later Greeks consider this the highpoint of Greek culture</a:t>
            </a:r>
          </a:p>
          <a:p>
            <a:r>
              <a:rPr lang="en-US" sz="1600" dirty="0"/>
              <a:t>Rise of Alexander the Great of Macedon, campaign against Persia</a:t>
            </a:r>
          </a:p>
          <a:p>
            <a:r>
              <a:rPr lang="en-US" sz="1600"/>
              <a:t>Greek control of Egypt and Persian empire</a:t>
            </a:r>
          </a:p>
          <a:p>
            <a:endParaRPr lang="en-US" sz="1600"/>
          </a:p>
          <a:p>
            <a:endParaRPr lang="en-US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49F3C2-A52A-EB4D-AB09-704263474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615"/>
          <a:stretch/>
        </p:blipFill>
        <p:spPr>
          <a:xfrm>
            <a:off x="5933137" y="11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48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1359</Words>
  <Application>Microsoft Macintosh PowerPoint</Application>
  <PresentationFormat>Widescreen</PresentationFormat>
  <Paragraphs>107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Lightning tour of Greece and Rome</vt:lpstr>
      <vt:lpstr>Comparative timeline of Greek and Roman interaction</vt:lpstr>
      <vt:lpstr>Greeks and Romans</vt:lpstr>
      <vt:lpstr>PowerPoint Presentation</vt:lpstr>
      <vt:lpstr>Timeline of historical periods in Greek world</vt:lpstr>
      <vt:lpstr>Late Bronze Age: 1700-1200 BCE Minoan fresco from Knossos, 1700-1500 BCE</vt:lpstr>
      <vt:lpstr>Dark Age: 1200-800 BC Centaur figure in proto-geometric style from Lefkandi, c. 900 BCE </vt:lpstr>
      <vt:lpstr>Archaic Period: 800-500 BCE Kouros from Attica, c. 600 BCE </vt:lpstr>
      <vt:lpstr>Classical Period: 500-323 BCE Statue of ephebe (?), found on Athenian acropolis, c. 480 BCE  </vt:lpstr>
      <vt:lpstr>Hellenistic Period: 323-30 BCE 1st. C. BCE mosaic found in Pompeii after 4th c. BCE Greek painting of Alexander in battle against the Persians </vt:lpstr>
      <vt:lpstr>Roman Period: 30 BCE-476 CE Roman general with Greek athlete’s body, 1st c. BCE, Tivoli </vt:lpstr>
      <vt:lpstr>Byzantine Period: 324-1453 CE Emperor Justinian I, mosaic from Ravenna, 6th c. CE</vt:lpstr>
      <vt:lpstr>Timeline of historical periods of Roman empire</vt:lpstr>
      <vt:lpstr>Early Rome – regal period: 753 BCE—510/509 BCE  </vt:lpstr>
      <vt:lpstr>Republic: 510/509–27 BCE</vt:lpstr>
      <vt:lpstr>Empire: 27 BCE–476 CE (West) –1453 CE (East) </vt:lpstr>
      <vt:lpstr>Hesiod, Theogony 1011-1016. (8th-7th c. BCE?): fitting the Romans and Italians into Greek mythological genealogy </vt:lpstr>
      <vt:lpstr>Athenian black-figure neck amphora from 525-500 BCE showing the Trojan warrior Aeneas leaving Troy and carrying his father, Anchises. His mother, Aphrodite, stands behind, his son precedes him. </vt:lpstr>
      <vt:lpstr>Voyage of Aeneas, mythical founder of Roman people, from Troy to Italy</vt:lpstr>
      <vt:lpstr>Prophecy of Anchises to his son, Aeneas, mythical founder of the Roman people, in the Underworld (Virgil [Roman poet 1 c. BCE – 1 c. CE], Aeneid [Roman national epic] book 6)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tour of Greece and Rome</dc:title>
  <dc:creator>Alexander Hollmann</dc:creator>
  <cp:lastModifiedBy>Alexander Hollmann</cp:lastModifiedBy>
  <cp:revision>13</cp:revision>
  <dcterms:created xsi:type="dcterms:W3CDTF">2021-03-29T06:01:27Z</dcterms:created>
  <dcterms:modified xsi:type="dcterms:W3CDTF">2021-03-29T19:25:13Z</dcterms:modified>
</cp:coreProperties>
</file>