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7.xml" ContentType="application/vnd.openxmlformats-officedocument.presentationml.notesSlide+xml"/>
  <Override PartName="/ppt/ink/ink6.xml" ContentType="application/inkml+xml"/>
  <Override PartName="/ppt/notesSlides/notesSlide8.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8" r:id="rId2"/>
    <p:sldId id="269" r:id="rId3"/>
    <p:sldId id="286" r:id="rId4"/>
    <p:sldId id="265" r:id="rId5"/>
    <p:sldId id="257" r:id="rId6"/>
    <p:sldId id="259" r:id="rId7"/>
    <p:sldId id="277" r:id="rId8"/>
    <p:sldId id="270" r:id="rId9"/>
    <p:sldId id="271" r:id="rId10"/>
    <p:sldId id="283" r:id="rId11"/>
    <p:sldId id="266" r:id="rId12"/>
    <p:sldId id="275" r:id="rId13"/>
    <p:sldId id="284" r:id="rId14"/>
    <p:sldId id="279" r:id="rId15"/>
    <p:sldId id="285" r:id="rId16"/>
    <p:sldId id="287" r:id="rId17"/>
    <p:sldId id="289" r:id="rId18"/>
    <p:sldId id="288" r:id="rId19"/>
    <p:sldId id="272" r:id="rId20"/>
    <p:sldId id="267" r:id="rId21"/>
    <p:sldId id="262" r:id="rId22"/>
    <p:sldId id="268" r:id="rId23"/>
    <p:sldId id="263" r:id="rId24"/>
    <p:sldId id="280" r:id="rId25"/>
    <p:sldId id="274"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67"/>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1T18:00:30.309"/>
    </inkml:context>
    <inkml:brush xml:id="br0">
      <inkml:brushProperty name="width" value="0.09071" units="cm"/>
      <inkml:brushProperty name="height" value="0.09071" units="cm"/>
      <inkml:brushProperty name="color" value="#FF0000"/>
    </inkml:brush>
  </inkml:definitions>
  <inkml:trace contextRef="#ctx0" brushRef="#br0">9684 6844 21208,'-11'26'2028,"3"21"-1961,8-27 90,0 21-113,0-19 68,0 5 168,0 23-1791,0-18 1,0 1 1599,0 0 1,0 2 51,0 4 1,0 2 0,0-3-1192,0-5 0,0-2 1061,0 20 0,0-2 23,0-23 1,0-2-35,0 24 67,0-4-28,0-14 1,0 0-18,1 16 11,0-4 1,0 1-17,-1-15 0,1-2 1154,0 10 0,0 2-1127,-1 2 1,0-1-33,1-9 0,0 0 10,0 3 0,-1 2 1,0-1-1,1 3 1,-1-1-12,1 0 0,-1-2-17,0-5 1,0-3 98,0 8-116,0 0 46,0 4-1130,0-5 1,-1 2 1106,0-5 0,-1 1 6,0 12 0,0 0 5,-1-7 0,1 0-6,0 1 1,0 0 5,1-1 1,0 3 25,1 6 0,0 5 1,-1-1-1,0-6 0,-1 0 1,0 1-22,2-5 1,-1 1 0,0-1 0,-1-1-56,0 2 0,-2-2 1,1-1 53,-1 0 0,0 0 0,0 1 477,0 1 0,0 0 0,0 1-500,0-1 1,-1 0 0,1-1 10,2-2 1,0 0 0,0-1-8,0 0 0,1 0 1,1-2 3,0 7 0,0 1 877,0 2 1,0 4-1,0-5-894,0-4 1,0-2-863,0-2 0,0 2 0,0-5 845,0 13 777,0-3-922,0-28-270,0-8-313,0-3-2515,1-2 3082,5 0 1,-4 0 0,4 0-1</inkml:trace>
  <inkml:trace contextRef="#ctx0" brushRef="#br0" timeOffset="1559">7673 7285 18754,'-16'-36'364,"0"1"0,0-1 0,0 1 0,0-3 0,-1-3 0,0-1 0,-1-2 0,0-1 0,1 1-890,1-2 0,-1-1 0,1-1 1,1 0-1,-1 1 0,0-1 555,-1 1 1,1 1 0,-1-1 0,1 0 0,0 1 0,0-1-104,1-1 1,0-1 0,0-1 0,0 2 0,2 3 0,1 4 73,-1-8 0,1 6 0,2 0 276,0 4 0,1 1 1,2 2-1916,-1-10 1,2 5 1222,2 1-1,5 16 1,2 30 0</inkml:trace>
  <inkml:trace contextRef="#ctx0" brushRef="#br0" timeOffset="2578">5944 4780 24838,'25'42'269,"-13"-12"0,0 6 0,-3-3-196,-1-4 0,-2 0-1166,2 8 1,0 3 0,-1-6-1101,1 1 2170,0-5 1376,-3-31-1443,1-19-659,0-9 0,1-5 749,2-4 0,1-3 0,-1 1 0,1 1-43,0 6 0,1 6 77,6 5 2197,-1 12-2220,1 6-11,0 8-2175,11 29 2214,-13-7 0,0 2 675,0 2 1,0 2-704,-1-1 0,-1-1 151,2 3-162,-3-9-2053,-2-11 1829,-2-11-57,1-19 1687,1-17-1468,-2 9 1,0-2 413,-1-3 1,4 0-381,12-10 0,3 3 95,6-2-28,-6 19 1,1 11-29,1 41 74,-13-3 1,-2 7 0,-1-1 54,4 9 1,-1 3-69,-3-9 1,1 3 0,0 1 0,1-5 20,1-4 1,0-3-1,0-2-1115,4 13 0,1-7 25,21-10-1188,-19-45-1092,-5-4 2704,-1-8 0,-12 17 0,0 5 0</inkml:trace>
  <inkml:trace contextRef="#ctx0" brushRef="#br0" timeOffset="3769">7091 4886 22339,'-24'4'1109,"0"3"-985,1 11-1763,6 15 1,1 6-589,3 3 2227,1-2 0,4-1 1420,8-9-1398,6-11 838,4-8-894,9-9-55,6-18-12,0-10 1690,-8-4 1,0-5-1680,-3 5 1,-1-1-1550,0-1 1,0 7 1445,3 17 495,-5 33 0,-3 14-1284,-1-12 1,0 1 1065,4 14 0,1-3 118,3-12 145,3-11-156,10-14-365,-10-20 0,0-8-189,1 0 1,1-4 0,-2 0 188,1-6 1,0-1 44,4-5 1,-2 8 72,-8 20 2176,3 26-2064,-7 14 388,1 10 0,2 10 1,0-5-154,-3-7 1,0 0-266,2 8 0,0 2 0,-1-23-217,1-48 1,-3-17-454,-3 19 0,-1-1 569,1-13 0,1-6 1,0 6-50,-1 11 1,1 3-45,8-15-145,24 12 313,-12 24 56,16 16 0,-19 18 134,-11-6 1,1 1 257,10 16-257,-4-6-1407,-5-17 1250,-10-15 2234,1-1-2358,0-2-190,6-3 157,6-10-68,4-9-33,-3-4 0,-1-4 33,0-2 1,0-1 173,2-4 1,0 2-6,-5 10 1,-2 2 178,3 1 22,-10 18 11,-1 6-167,-3 7 100,4 26-22,-1-7 167,6 20 12,5-15-10,6 1-69,-4-13 1,2-2 3074,8 6-2660,10-3-2255,-9-32 1,-1-8 1436,9-12 157,-7 1 0,-3-2-28,-12 6 0,-4 0-5,0-2 0,-1 0-2202,2-4 2269,-3 4-101,-7 23 78,2 21 34,1 13 78,1 10 1,3 8 18,-2-15 0,0 1 0,1 1 792,0 8 1,1 2 0,0-2-715,-2-6 1,-1-1-1,-1-3-175,-2 3 0,-5-4 0,-21 6-246,-19-28 246,-4-12 0,0-4 0,3 3 0,11-2 0,0-1 0</inkml:trace>
  <inkml:trace contextRef="#ctx0" brushRef="#br0" timeOffset="5149">12823 9278 21443,'-25'-1'819,"-1"1"0,-13 0 0,-6 0 0,-2-2-1912,0-2 1,-1-1 0,-4-1 931,13 3 0,-3 1 0,-1 0 1,-2-1-1,1 1 0,3-1 444,-2-1 1,2-1-1,0 1 1,0 0 0,0 0-280,-4 1 1,-1 0-1,1 0 1,0 1-1,2 0 10,-1 1 0,2 0 0,0 0 0,-4-1-132,6 1 1,-3-1-1,-1-1 1,-1 1-1,0-1 1,1 0 124,-2 0 1,1-1-1,0 0 1,0-1-1,-2 1 1,-2 0-212,3 0 1,-1 1 0,-3 0-1,0-1 1,0 1 0,1-1 0,3 1-1,2 0 208,-9-2 1,4 0-1,1 1 1,1 0 0,0 1 152,-1 1 0,-1 0 0,1 1 0,4 1 1,7 2-147,-6 3 0,7 2 41,5 1 0,4 2-298,-2 15 1235,36-12-2177,11-1 232,15-11 956,-12-1 0,-13 0 0,-1 0 0</inkml:trace>
  <inkml:trace contextRef="#ctx0" brushRef="#br0" timeOffset="6123">10707 6191 23863,'-21'46'862,"11"-21"1,1 1-672,4 1 0,2 5 13,0 10 0,0 10 1,0 1-1,1-6-204,0-11 0,1-3 0,0 3-820,-1 11 1,-2 6 0,4-2 0,5-10-820,10-6 1,6-12 1549,7-19 0,11 8 0,-23-36 0</inkml:trace>
  <inkml:trace contextRef="#ctx0" brushRef="#br0" timeOffset="6341">10901 6615 20345,'-40'14'524,"0"0"0,1 0 1,-4 0-1,0 0 1,5-3-918,8-4 1,4-2-986,-22-3-261,51-30 1,12-6 1091,2 12 1,3 0 0,2-12 0,1 4 0,4 9 0</inkml:trace>
  <inkml:trace contextRef="#ctx0" brushRef="#br0" timeOffset="6751">11042 6244 21219,'2'46'546,"1"-1"0,-1 1 0,0 0 0,2 1 0,0-1 0,-1 1-54,-5-4 0,-1 1 0,0-1 0,6-5-2131,8 14 1,9-18-1093,23-37 2455,-8-11 1,0-7 185,-7-5 0,-3-4 525,-2 0 1,-4 3-480,-3 2-158,0 13 23,0 39 279,-5-3 1,-1 3 11,1 4 0,-1 1 551,0 0 0,2-3-271,7 2-67,-1-10-45,2-10-280,2-7-2670,19-10 1314,-17-6 0,0-1-299,15-5 1655,-8-11 0,-27 21 0,-3 4 0</inkml:trace>
  <inkml:trace contextRef="#ctx0" brushRef="#br0" timeOffset="7151">11695 6668 22855,'43'-13'403,"0"1"0,1-5 0,-8-1-312,-12-8-75,-9 4 1,-2-2 17,-4-18-57,-33 8 35,-1 9-12,-3 24 0,-1 9 50,1 10 0,2 4-1689,6-3 1,3 5 2000,3 13 1,3 7-1,6-5-188,7-11 0,4-1 367,4 23 1,9-6-520,15-28 1,6-9-152,-11 1 0,0-3-775,5-3 0,3-3 1,-5-2 903,10-13 0,4 4 0,-40-2 0</inkml:trace>
  <inkml:trace contextRef="#ctx0" brushRef="#br0" timeOffset="7581">12294 6544 23504,'-25'40'1401,"2"0"-796,4-5-2244,12-5 1,3 1 1048,3 9 747,11 5 1319,10-30-1487,24-20-191,-18-20 0,-1-5 376,-4 12 1,-2-3-298,0-15 0,-6-2-113,-10 1-1403,-20 13 1,-4 3-1639,5 1 2640,-7 6 1,2 4-1,12 10 1,4 0-1</inkml:trace>
  <inkml:trace contextRef="#ctx0" brushRef="#br0" timeOffset="8043">12929 6438 19493,'4'-13'1333,"-10"6"-4610,-28 14 1712,-3 7 1923,13-1 1,0 1 1487,-7 6-1118,-4 14 236,26-6 198,9 2-798,26 2 0,7 1-252,-17-11 1,1-1-247,15 8 1,-4-2 111,-15 2 3282,-18-15-3720,-18 3-1590,-10-4-1227,-5-2 2457,12-6 1,15-3 0,11-1 0</inkml:trace>
  <inkml:trace contextRef="#ctx0" brushRef="#br0" timeOffset="10480">12488 5944 21219,'0'26'283,"0"0"1,-3 4 0,-3-3-250,-6-6-34,-5 14 0,8 1 0,3-18 0,1 5 0</inkml:trace>
  <inkml:trace contextRef="#ctx0" brushRef="#br0" timeOffset="11520">11501 4851 19561,'-40'-8'1501,"2"5"-336,-6 25-672,15-1-2132,9 2 1,4 2 801,6 15 2493,2-1-1589,16-10 815,5-18-922,11-13 1,2-6-28,7-10-84,1-13 0,-4-3 3427,-11 5-3190,-7 1 0,-1 10 26,-8 21-17,2 19 0,0 9 358,5 14 1,0 8-222,-2-16 1,0 3 0,0 3 0,0-1-944,2 6 0,0 1 0,1 0 0,-2-1 817,0-2 1,0 1 0,-1-2 0,0-2-361,0 1 0,0-1 0,-2-4 175,3 6 1,-8-9-572,-15-15-527,-10-12-212,-9-29 0,-2-13 1389,10 9 0,2-1 0,-6-6 0,4 0 0,10-4 0</inkml:trace>
  <inkml:trace contextRef="#ctx0" brushRef="#br0" timeOffset="12321">11906 4939 23807,'-2'26'190,"0"0"1,2-1 0,-1 1 201,-2 24 129,20-29 0,4-2-454,5 15-67,2-25 0,1-10-1639,-6-13 1,-4-9 1502,-5-5 0,-3-3-61,2-1 1,-3 0 95,-5 0 0,-6 3-145,-12 0-90,-8 10 67,-3 13 0,-4 2-68,-21 2 203,3 6 448,52-1 1995,20 3-2292,4-5 0,3-1 22,-5 0 0,0 0 237,-1-2 1,2-2-277,7-2 0,1-2-11,-4-4 0,-1-1-6,1 0 0,-2 0-50,4-6-123,-21 9 178,-25 17 147,-20 26 24,14-9 1,0 2-99,-1 1 1,4 2 148,9 9 1,8-2-166,14-12-34,14-20 0,5-12-112,-8-23 1,-3-11 47,-4 13 1,2-1 0,-4-2 3,-4-2 1,-4-3-1,-2-1-11,-1 0 1,-3 0-1,0 1 15,0-4 0,-1-1 7,-2 3 1,1-2 0,-2 4-1494,0 9 1,-3 3 1441,-2-12 895,2 49-638,-2 35-28,3-12 0,2 5 99,3 2 0,1 6 1,2-1-345,2 0 0,0 0 1,2 0 104,0 0 0,0 0 0,2-3-228,0-7 0,1-3 0,1-6-278,10 3 1,-9-13 0,-7-18 0</inkml:trace>
  <inkml:trace contextRef="#ctx0" brushRef="#br0" timeOffset="29087">8290 12753 25252,'2'50'72,"0"-1"1,0-1 0,-1 3 0,-1-7-56,0-11 0,-1-1-1110,1 2 1,0 3 0,-1 0 169,0 9 1,-1-3 352,0 3 570,1-15 0,0-6 847,1-20-1139,0-8 191,0-40 34,4-3 29,2 10 1,2-5 0,0 2 37,1 1 0,1 1 378,1 6 0,1-2 0,0 3-367,0 5 0,-1 2 56,12-12 34,-4 11 314,0 11-280,-3 8-113,-2 15 45,-2 9-22,-5 14 0,0 10 0,-1-3-29,0-8 1,-1 1 5,1 8 1,2 5 0,-2-9 21,1 2-111,3-16-202,9-41 202,1-13 0,1-6 59,-4 7 1,2-2 0,-1 1 12,7-14 1,-1 3 316,-2 10 1,-1 11-234,1 25-13,-14 21 0,-5 18 0,-3 9 1,0 1-1,2-9-76,1-6 0,1-4 0,0 6-371,-1 3 0,0 8 1,0 3-1,0 0 1,1-6-1,1-9 214,3 2 1,4-6-562,5 3 1,5-6-2476,16-16-84,-7-27 2457,-2-10 1,-19 3 0,-2 1 0</inkml:trace>
  <inkml:trace contextRef="#ctx0" brushRef="#br0" timeOffset="29902">9366 13088 23180,'-34'15'683,"10"2"1,0 6-388,2 6 1,3 4-28,-2 9 1,6 3-1432,7 0 1,7-2 1200,7-11 0,5-4-39,5-5 0,4-7-2584,25-5 2595,4-13-969,-4-15 980,-9-10-176,-21 6 0,-4-2 142,-2-1 1,-4-2 236,-5-11 0,-4 0-348,-5 10 0,-4 1 1006,-3-7 1,-4 4-1114,-1 12 0,-4 4-627,-12-1 0,0 2-1597,-1 1 1999,-10 1-878,60 15-1944,16 6 1638,9 2 1,6 1-1,3-2 1,2-2 733,-1 2 1,-1-2 1526,-5-4 0,-4-4 2654,4-11 0,-3-12 0,-20 7-887,-2-5-1325,-16 19 583,-2 26-1215,-5 12 0,1 4 269,2-8 1,1 1-658,-1-1 1,-1 2 0,2-4 67,2 18-22,1-11-90,0-11-168,4-19 112,6-23 11,4-14 0,4-6 84,2-5 1,2 0-102,0-1 0,1 1 62,-2 8 0,-1 6 12,5 9-12,10 47 296,-21 2 1,-2 7-62,0-5 1,0 4-1,-1-2-56,0 12 1,-1-3-102,-2-7 1,2-6-337,11-9-3019,9-40 0,-6-1 2972,-9-4 0,-2-2 0,-7 6 0,-1 4 0</inkml:trace>
  <inkml:trace contextRef="#ctx0" brushRef="#br0" timeOffset="30606">10566 13123 22484,'-28'5'784,"0"-1"1,-2 8 0,4 6-247,11 7 0,5 4-247,-1 14 0,8-1-1725,21-9 0,6-3 1422,-8-3 1,2-4-17,14-10 0,0-10 650,-5-15-678,-6-26 33,-11-2-112,-4 5 1,-4 0-202,-11-2-157,-5-4-1333,-21 22-1451,-1 10 0,9 1 2457,8 8 1,19 0 0,0 0 0</inkml:trace>
  <inkml:trace contextRef="#ctx0" brushRef="#br0" timeOffset="30946">11007 12718 27045,'3'35'157,"-1"0"0,1 0 0,-1 0 0,0 1 0,-2-2-45,0 10 0,-1 5-768,0-12 1,1 6-1,-1 3 1,1-2 0,1-4-166,2 2 0,0-4 1,0 3 852,-1 3 0,-1 5 1,1-4-1,3-10-1377,11 3-668,-2-33 2013,5-36 0,-9 22 0,2-22 0</inkml:trace>
  <inkml:trace contextRef="#ctx0" brushRef="#br0" timeOffset="31541">11289 13088 19470,'-45'6'546,"1"1"0,0 0 0,0-1 0,-1-1 0,3 0 0,1 1-1639,-2 5 1,1 2 0,12-9-869,12-17 2015,48-13-788,3 2 0,4-1 22,3 0 1,2 1 537,-13 7 0,0 0 1,2-1-459,11-4 1,1-1 0,0 0 750,-6 3 1,-1 0 0,0 1 197,-1 0 0,0 0 1,-3 2 1320,2-1 0,-7 4 1529,-10 10-2595,-10 20 2704,-14 22-2786,1-9 1,-1 7-152,0 7 0,0 9 0,0 3 0,1-8-112,1-11 1,1-3 0,0 2-853,-1 7 1,-1 6 0,1-4 0,3-12 546,3-6-124,10-30-1221,6-10 1166,15-10 167,-15 6 0,1-1 45,0-1 0,1 1-11,1-1 0,-2 1-1696,4-1 1965,13 35-191,-18 18 955,-3-3 1,0 3-693,0 3 1,0-1-208,-4-11 1,2-1 410,4 2 1,2-4-647,6-9-280,11-8-751,0-9-451,-5-4 1,2-3 1091,-8 3 1,-1-1 0,1-1 0,-2 0 0,-4 2 0</inkml:trace>
  <inkml:trace contextRef="#ctx0" brushRef="#br0" timeOffset="32144">12294 13547 25084,'28'-22'-68,"0"0"1,0 0 0,10-7 0,-9 0-56,-19-18-112,-27 11-3042,0 1 2247,-22 19 1063,10 23 894,1 8-636,7 13-2235,7 9 2460,6 8 38,5-10 1,4 2-342,10-1 0,5 0 983,0 2 0,4-3-1252,9-11 0,2-6-29,-7-6 1,0-8-319,4-15 0,0-10-1236,3-12 1,-2-4 1186,-7 8 1,-1 0 0,2-5 0,-4 6 0,-13 17 0</inkml:trace>
  <inkml:trace contextRef="#ctx0" brushRef="#br0" timeOffset="32376">12876 13317 26675,'3'41'242,"0"-1"0,0 1 0,-1 0 0,1 0 1,-1-2-243,-3 8 0,2-2-1639,1-4 1,3-6-1639,7-11 0,4-20 2859,2-23 0,-11 5 1,-1-3-1</inkml:trace>
  <inkml:trace contextRef="#ctx0" brushRef="#br0" timeOffset="32576">12823 12929 27112,'6'-25'-1639,"-1"1"1,10-19 818,11 29 1,-11 5 0,-2 7 0</inkml:trace>
  <inkml:trace contextRef="#ctx0" brushRef="#br0" timeOffset="33027">13600 13123 25835,'-35'23'336,"-1"-2"-314,6-11 1,1 0-3300,-12 13 2595,21 2 1,6 3 770,9 16 627,9-11 0,5 1-688,3-8 0,1-1-23,2 0 1,0 1 16,1 6 1,-1 0-23,1 12-772,-16-8 0,-10-4 10,-14-18 0,-4-5-555,-18 8 398,16-23 0,5-9 198,12-30-2556,7 6 2457,5 1 1,1 23 0,0 6 0</inkml:trace>
  <inkml:trace contextRef="#ctx0" brushRef="#br0" timeOffset="33628">13847 13264 23493,'10'43'295,"1"0"0,-1-2 1,-3-2-252,-5-11 1,-1-1 291,1 15 0,0-1-168,-1 5-1141,7 2 828,0-62-37,8-25-115,1-4 0,3-3 168,-4 11 1,3 0 53,1 0 0,4-2 1,0 6 191,1 9 1,1 3 44,-1-2 1,0 7 16,8 24-3302,-20 14 3268,-7 5 1,-2 3-130,-2-7 0,0 1 185,3 23 200,-2-27-233,-1-19 180,15-18-315,-2-4-33,2-4 0,3-4-34,-2 4 1,1 1-739,6-4 1,2 2 737,-7 8 1,1 4 22,21-3-1,-15 13 107,2 25 1,0 8 162,0 4-85,-2 3 1,-3 2 95,-13-2-90,-2-10-78,-5-11 1736,0-9-2835,0-7 819,-1-5 179,3 0 0,-5 0 0,2 3 0</inkml:trace>
  <inkml:trace contextRef="#ctx0" brushRef="#br0" timeOffset="36456">8273 14887 26216,'11'40'303,"-2"6"-706,-8-22 1,-2 4 473,-1 6 0,0 5 0,0 4-891,-1 0 1,0 4 0,0 1 0,1-2 848,-1-6 0,0-2 1,1-1-1,-1 2-1,0 4 0,0 2 0,0-2 0,1-7 470,0-4 0,0-6-498,0 14-516,1-20 269,0-21 247,1-20 317,6-18-179,11 4 1,8-6-1,0 5 35,-5 9 1,3 3-96,7 1 1,4 2-1,-5 13-22,4 44-34,-17 2 1,-3 4 44,-6-5 1,-2 1 17,0-3 1,0 1 0,0-2-75,1 2 1,0-1 16,1 6 0,0-3-196,3-8-2589,5-18 2757,17-44 0,-15 20 0,8-26 0</inkml:trace>
  <inkml:trace contextRef="#ctx0" brushRef="#br0" timeOffset="36904">8978 15716 24121,'42'-7'119,"0"1"1,-3-2-1,-6-2 27,-7-13-1785,-10-9 1,-3 0-51,1 4 1711,-7 0 1,-7 5 1386,-14 19-1364,-11 4 440,2 11 1,0 4-441,-11 11 5,10-3 1,4 7-613,9 1 0,4 5 0,3-1 730,3 6 0,3-1 752,1 11 0,6-4-909,4-19 1,5-9-12,19-6-45,1-8-190,2-5-1037,-11-7 0,0-4-367,-5-1 1,-1-2 982,0 0 1,-3-1-1,1-8 1,-18 17 0</inkml:trace>
  <inkml:trace contextRef="#ctx0" brushRef="#br0" timeOffset="37381">9596 15558 22810,'2'45'423,"1"0"1,-1 1-1,1-10 1,-1-1-1,0-1-255,-2 14 0,0-3 236,0-12 0,0-3-136,0 5-642,9-58 1,7-27 0,-3 6 272,4-3 101,-8 11 0,1-10 0,2 2 0,2 14 257,18 14-100,-10 22-1674,3 14 1,0 7 1617,-10-2 0,-1 3 33,2 3 1,0 4-1,0-1-1179,2 5 1,-1-3 1044,-3-4 0,0-3-213,6 8-2588,-9-36-337,2-14 3138,3-9 0,-7 5 0,-3-1 0</inkml:trace>
  <inkml:trace contextRef="#ctx0" brushRef="#br0" timeOffset="37850">10319 15646 22462,'-23'25'795,"11"3"1,2 7 0,2-1-2435,1 4 1,2 0 1090,0-2 0,0 2 0,3-5 671,5-3 1,4-6 1318,12-9-1408,26-15-34,-6-22-49,-15-2 1,3-7-1,-6 1 148,-5 1 1,-3-1-145,1-1 0,-1-2 0,-4 4-123,-9-9-11,-16 11 101,-11 9-1020,-2 11 1,-4 5 968,1 3 0,0 2-90,6 0 1,2 1 822,-10 7-3881,35-5 3247,11-3 1,-7-2-1,7-1 1</inkml:trace>
  <inkml:trace contextRef="#ctx0" brushRef="#br0" timeOffset="38433">10954 15187 24008,'-6'36'534,"-1"0"0,1 0 1,0 5-1,0 5 0,1 0 1,0-6-827,-1 6 1,1-1 394,1-10 1,1 3-1,0 1 1,1-2 34,0 3 0,2-2 1,1-2-760,2 14 0,1-3 509,-3-7 0,1-4-493,9 6-2672,0-44 3035,3-18 0,-1 12 1,-3-11-1</inkml:trace>
  <inkml:trace contextRef="#ctx0" brushRef="#br0" timeOffset="38698">11165 15610 26003,'-37'9'269,"-1"0"0,0 0 0,-6 0 0,-1 0 0,6 0-269,8-3 0,3 0-303,-12 2 1,4-5-1592,13-12-795,48-25 1050,-6 16 1,4 0-1,19-8 1,2 3 982,-15 8 1,-4 4-1,14-6 1,-24 12 0</inkml:trace>
  <inkml:trace contextRef="#ctx0" brushRef="#br0" timeOffset="39042">11430 15293 25970,'0'43'504,"0"-1"0,0 1 0,0-1-347,0-9 0,0 0-6,0 3 0,0 2-32,0-4 1,-1 2 0,2 0-1759,4 11 1,2-1 491,-3-1 0,4-4 485,5-12 0,4-9 113,15-26 1179,2-13-788,-16 0 1,-1-3-111,11-19 206,-12 21 0,-1 1 107,7-2-34,0 9 57,-11 56-12,-5 0-12,-2-4 1,0 3-35,-1-10 1,1-1 51,0-2 0,3-1-46,3-3 1,3-3-376,9 1-1280,4-22 1,1-9 1625,9-23 1,2 2-1,-23 3 1</inkml:trace>
  <inkml:trace contextRef="#ctx0" brushRef="#br0" timeOffset="39716">12188 15857 21936,'34'-4'672,"0"-1"0,-1 0 1,10-5-1,-6-6-650,-16 0 1,-6-4-23,0-24 0,-19 3 45,-25 19-1882,-4 11 1859,-13 22 146,12 6 531,5 12-284,14-4 0,3 6 139,1 12 1,9 3-922,9-13 1,6-1 0,0 0 366,-1 10 0,5-4-11,15-11 0,4-10-2541,5-13 1330,-11-8 1,0-5-418,-4-4 1,-1-2 982,-1 2 1,-2-1-1,3-12 1,-21 18 0</inkml:trace>
  <inkml:trace contextRef="#ctx0" brushRef="#br0" timeOffset="39935">12859 15699 10720,'0'0'0</inkml:trace>
  <inkml:trace contextRef="#ctx0" brushRef="#br0" timeOffset="40467">12859 15699 25656,'7'42'192,"1"0"1,0 1 0,-1 1 0,0 1-1,-2-8-57,-5 5-438,0 5-1819,1-35 285,0-5-1440,-1-7 2457,0-11 1,0 9 0,0-9 0</inkml:trace>
  <inkml:trace contextRef="#ctx0" brushRef="#br0" timeOffset="40686">12947 15416 22451,'13'-10'-1093,"-4"2"1,-6 8 0</inkml:trace>
  <inkml:trace contextRef="#ctx0" brushRef="#br0" timeOffset="41087">13494 15593 23941,'-25'13'48,"0"0"1,1-1 0,0-2-1688,-5-2 1,2-1 509,-2 3 1757,-6 9 1330,31-7-1678,2 2-146,24 14 1,8 4-113,-2 6 396,5-2 1,-1 3-436,-18-6 1,-5-2-7,2 9-44,-15-9 0,-6-4 3123,-7-10-5252,-20-4 1376,21-42 1,1 21 0,13-23 0</inkml:trace>
  <inkml:trace contextRef="#ctx0" brushRef="#br0" timeOffset="42042">13829 15681 22911,'4'34'344,"0"-1"1,-1 1-1,3 12 1,-2-4-31,-4 6-314,0-18-12,0-4-32,0-20-180,0-4 291,10-38-56,-1 6-1104,7-6 1,6-8 0,-1 5 1085,-5 14 0,1 1 44,3-5 0,2-3 1,-1 10 141,6 13 90,5 25-141,-19 6 1,-2 7 62,1 6 0,-1 4-1062,-3 5 0,-2-2 966,-3-14 0,0-4 2174,2 6-2303,-3-29-55,1-3 89,4-11 22,10-21 0,5-4-50,-5 15 0,1 0 28,8-16 0,0 5 0,11 17-2414,-4 29 2420,-16 10 0,-2 4 72,12 11-61,-17-8 0,-3-2 151,0-8-101,-5-10 2336,3-3-2336,-3-6 3209,2 0-3093,-2 0-183,2 0-11,-3 0-527,0 0 437,0 3 1,0 1 88,1 2 24,1-2-46,0-2-246,-1-1-34,1-1-11,-1 0 0,-1 0 347,2 0-22,3 0 0,4 0 23,-2 0-57,-3 0-89,-4 0-1031,3 10-740,2 1-1383,2 4 2457,4-4 1,-8-8 0,2-1 0</inkml:trace>
  <inkml:trace contextRef="#ctx0" brushRef="#br0" timeOffset="42472">14887 16140 17454,'0'0'0</inkml:trace>
  <inkml:trace contextRef="#ctx0" brushRef="#br0" timeOffset="43506">10848 12118 18261,'1'42'364,"0"0"0,1 0 0,-1 0 0,0 0 0,0 1 0,0 1 0,0-1 0,0 1 0,0 0-34,-1 4 1,0 1 0,0 0 0,0 1 0,1-2-987,-1-2 1,0-1-1,1 0 1,-1 1 0,2 5 636,-1-7 0,1 4 0,0 1 0,0 2 0,0 1 0,1-1 0,0-1 0,0-1-154,1 0 1,-1-2 0,2 0 0,-1 0-1,0 0 1,1 1 0,-1 1 159,0-5 1,0 2-1,0 1 1,0 0-1,0 1 1,0-2 0,1 0-1,-1-3 1,1-1-62,2 4 1,0 0-1,0-1 1,1-4 0,-1-3-1,1-4-1565,5 17 1,1-9 1556,-1-6 0,1-10 1,-5-21-1,-2-5 0</inkml:trace>
  <inkml:trace contextRef="#ctx0" brushRef="#br0" timeOffset="44688">9578 12559 26709,'0'-26'164,"0"0"1,0-20-1,0-4-52,0 13 0,0-1 0,0 0-56,0-2 0,0 1 0,0-1 4,1-5 0,-1 1 0,1 2-38,3 2 0,0 2-22,-2 2 0,2 3-3277,5-3 0,-5 29 0,-1 5 2457,2 7 1,-4-3 0,2 2 0</inkml:trace>
  <inkml:trace contextRef="#ctx0" brushRef="#br0" timeOffset="45591">8661 11342 25499,'-8'47'224,"-3"-3"-100,-11-15 251,5 3 0,2 2-1804,0 11 1575,4-8 0,3 0-3132,8 2 3059,8-15 0,6-3 665,26 4-761,-17-11 1,2-5 5,1-8 0,-1-9-34,-5-8 1,-4-7-794,-6-7 1,-2-3 793,2 1 0,-5-2 1059,-9-5 1,-6 2-1066,-5 4-1136,-10 15 0,-3 4 722,-5 6-23,-6 5-303,26 5-1176,12-2 1972,28 2 0,-21-2 0,21 0 0</inkml:trace>
  <inkml:trace contextRef="#ctx0" brushRef="#br0" timeOffset="45971">8996 11271 26261,'6'40'192,"0"0"1,0 0 0,0-1 0,2 10 0,0-5-1832,1 4 1,3-15-970,-4-32 3959,5-20-1396,-1-17-682,-6 12 1,1-2 726,9-15 0,1 0-73,3-2 106,-4 10 1,2 12-1,14 44-33,-11 10 768,-7-2 0,2 7 1,-2-4-769,-1-6 0,0-1-583,8 12 1,2-12-1581,10-35 2163,-13-8 0,-2-4 0,0-5 0,-4-1 0</inkml:trace>
  <inkml:trace contextRef="#ctx0" brushRef="#br0" timeOffset="46390">9578 10866 25129,'3'26'269,"0"0"0,0 0 0,-1 2-1362,-2 13 1,0 7 0,2-4 679,8 1 0,1-1 65,-5 1 0,-1 2 0,4-7 348,7-11 0,3-8 921,8-5-1571,-2-9-2627,10-16 0,-18-3 2923,3-11 1,-19 11 0,-1 3 0</inkml:trace>
  <inkml:trace contextRef="#ctx0" brushRef="#br0" timeOffset="46825">9860 11113 24076,'14'40'373,"0"1"1,2 1-1,-1-7-82,-2-13-66,7 0-3502,28-17 2683,-17-29 0,0-8 89,-1 12 0,-3-1 398,-1-15 1,-7 0-51,-12 6 113,-7 21 200,0 16-32,0 13 301,4 12 1,2 6-146,0-6 0,0 3 0,1 2-315,0-1 0,1 2 0,0 1 0,-1-2 76,2 7 0,0-2 0,-1 0 7,-1-1 1,-1 0 0,-2-3-38,-1-1 0,-1-4-11,0-4 0,-5-2-1322,-25 8-516,4-29 1838,-13-39 0,19 11 0,12-14 0</inkml:trace>
  <inkml:trace contextRef="#ctx0" brushRef="#br0" timeOffset="48043">10724 10954 25151,'-17'46'500,"9"-15"1,0 5 0,1-3-361,1-5 0,2 0-1779,1 17 1,11-8 412,17-29 1,5-11 36,15-16 1071,-10 0 1,-4-6 499,-16 4 0,-4-2-618,6-20-95,-11 16 1,-3 1-29,-6-7 1742,-25-3-2346,-11 27 762,-7 2 649,17 7-68,16 0-133,25 0-2235,6 0 2189,15-1 1,3 0-551,10-5 393,-9 3 1,-1-2 2034,-3-6-2057,-6 1 12,-5 1 33,-10 4 157,-4 2-101,-5 29 4,1 23 2,-2-21 0,1 1 1505,0 2 0,0-1-1354,2 3-112,1-12-179,-2-10-112,2-17 949,-4-12-837,4-15-34,-4-6 34,4-2 304,1 4-304,15 0-23,2 20 34,5 7-22,1 36 22,-12 1-3277,4 14 3464,0-7-2299,-5-12 2157,4-1 78,-5-16-123,-3-3 17,9-13 0,0-6-39,-1-5 22,6-6 0,-2-4-12,-8-3 2160,4-10-2181,-10 16-35,-5 0-77,-1-8 66,-3 13 12,-2-4-112,-20 16 33,-9 6 174,6 23 0,2 8 3248,-7 8-3044,15 2 1,7 4 28,12-7 0,4-2-126,10 12-96,7-15 1,5-5-253,-1-12 0,2-6-443,1-5 1,0-3-1,8 0 1,-23-12 0</inkml:trace>
  <inkml:trace contextRef="#ctx0" brushRef="#br0" timeOffset="70451">10636 14658 24267,'-1'33'364,"1"2"0,0 0-2364,0 9 2022,0-3 1,0 8 0,2-1-677,-1-11 0,2-1 0,-1 1 669,0 7 0,0 2 0,0-2-12,1-7 1,1 0 0,-1-4-711,1 3 0,-1 1 729,-1 4 1,0 5 0,0-3-515,2-1 0,-1 0 488,0 2 1,-1 2-1,1-3 212,1-5 1,1-2-232,0 2 1,2 3 302,0-1 1,0 3 0,0-1-285,-1-7 1,0-2-1,0 2 626,2 10 0,0 2 0,-1 1-620,-2-10 1,-1 1 0,0-1 0,0 1-7,0 0 1,-1 0 0,0 0 0,0 1 8,0-1 1,-1 0 0,1 1-1,-1-2 2,0 7 1,-1 0 0,0-4-20,0 3 1,-1-3-957,0 1 1,0 0 961,0 2 1,0-1-662,0 2 1,0 1 644,0 1 0,-1 1 510,0-1 0,-1-1-550,0 0 1,1-2-29,-1-3 1,1-1-348,-2 4 0,5-3-1202,8-14 1,2-3 1252,4 12 1,9-28 0,-15-17 0</inkml:trace>
  <inkml:trace contextRef="#ctx0" brushRef="#br0" timeOffset="72404">9066 15222 24155,'5'-17'1030,"-1"-20"-873,4-6 0,2-6-1183,-3 17 1,0-1 0,1 0 1077,2-5 0,0-2 1,0 4-1153,3-4 1,0 5 1234,3-8-135,-6 20 873,-3 2-1523,-5 18-986,-1 3 1636,2 3 0,-2-2 0,1 3 0</inkml:trace>
  <inkml:trace contextRef="#ctx0" brushRef="#br0" timeOffset="73069">9596 14517 19235,'-18'2'3081,"-4"13"-2509,4 14-365,7-4 1,1 3-102,2 8 1,2 0-35,0-6 1,4 0-1461,4 5 1,8-3 1863,9-13 0,3-3-1404,9 11 1052,15-15-124,-23-25-40,-13-15 1,-2-5-314,-1 9 0,0-2 258,-1-15 0,-4-2 1134,-7 12 1,-3 2-1342,-5-11 803,-3 16 0,-4 6-3778,-19 13 0,12 6 0,2 14 2457,24-5 1,1-4 0,0-4 0</inkml:trace>
  <inkml:trace contextRef="#ctx0" brushRef="#br0" timeOffset="74042">9843 14429 20389,'5'38'1166,"-1"2"-696,-4-7 297,3 6 1,1 2-1438,-1-16 0,0 0 788,2 15 0,1-2 17,0-8 398,-3-10-870,-1-10 203,0-25 190,1-7 215,1-22-248,-2 2-35,4 7 1,0 0 22,2-5-1299,-2 11 0,2 3 1299,-1 10 0,0 7 34,0 2 112,5 4-124,-2 1-10,3 1 246,3 5-2358,-4 7 2246,5 7-23,-6 6 2303,0 0-2202,5 8-190,-3-9 22,10 6-22,-10-17-2291,11 1 2223,-12-10-22,4-1 2269,-5-2-2224,-1-5-2268,2-2 2268,12-26 0,-8 9-45,8-18 11,-12 16 2247,-3-3-2292,-6-5 1,-1-1 22,1-2 44,-2 4 1,-2 3 2239,-1 14-2250,-2 5-34,-3 5 0,-10 3 56,3 2 45,-7 1-12,7 7 68,1 3 1422,0 20-1311,7-2-3188,1 21 3088,5-21-12,6 5-44,3-19-56,6-3-2268,7-7 2268,-5-1-22,2-3-1,-6 0-178,6 0-12,-6 0 2055,7-2-3948,1-2-1171,8-2 2457,5 1 1,-12 1 0,-7 3 0</inkml:trace>
  <inkml:trace contextRef="#ctx0" brushRef="#br0" timeOffset="74320">10583 14358 11437,'0'0'0</inkml:trace>
  <inkml:trace contextRef="#ctx0" brushRef="#br0" timeOffset="179286">17921 3616 21118,'-8'-10'3276,"2"1"-1062,6 9-869,0 0-1222,-3 0-11,-1 8 67,-4 6-27,-3 20 0,2 10-152,3-6 0,1 3 0,1 1-1093,-2-1 1,-1 0 0,2 2 1053,2 4 1,1 0 0,1-3-306,1-2 1,0-2 343,1 0 0,1 1-58,2-7 1,0 1 0,1-2 57,0 1 0,1 0 0,4 9 0,1-4 0,-1-8 0,1-4-192,-3-18-2039,-1-5 1065,5-1-1148,1-17-768,6-11 1443,-5-4 1,0-1 818,6-13 1,-2 1 0,-13 30 0</inkml:trace>
  <inkml:trace contextRef="#ctx0" brushRef="#br0" timeOffset="179488">18150 3969 16618,'-38'10'568,"1"1"1,-1 0-1,-9 2 1,3-2 654,4-2 1,1-1-1297,-2 2 0,2 1-67,12-3 0,0 1-87,-10 6 0,5 0-1431,11 0-1619,11-1 2457,24-10 1,-4-4 0,2 0 0</inkml:trace>
  <inkml:trace contextRef="#ctx0" brushRef="#br0" timeOffset="179954">18256 3457 24569,'23'39'543,"0"-1"1,-5 1-1,-1 3 1,-4-2-2183,-2 4 1,-2 1 1056,0-2 1,1 2-1,0-1 294,0-8 0,-1-2 0,1 0 370,0-1 0,0 0 0,1-1 524,3 10 0,1-2-573,-3-7 1,1-4 11,10 13-68,-8-23-1572,-1-13 1349,2-39 212,-3 6 0,0-1 40,-1 4 0,0 1 752,3-3 1,2 7-759,19 21 11,-1 16-6,-4 11 1,-1 5 16,-9-8 1,-2 2-16,0 2 1,0 3-1,-1-5 21,-3-6 0,-1-2-28,13 15 2134,-12-27-3773,9-14 1,2-4 818,-2 2 1,22-9 0,-38 13 0</inkml:trace>
  <inkml:trace contextRef="#ctx0" brushRef="#br0" timeOffset="180455">19403 4110 24110,'32'-20'48,"0"0"1,-2-6-1,-9 0-3325,-16 1 995,-3-11 3814,-8 28-1375,-5 1 190,-10 5 337,-22 9-1712,8 9 1571,2 11 0,4 6-313,16-10 0,4 1-79,-7 16 0,4 2 39,11-13 1,7 1-93,10 0 0,7 4 1,3-1-1,-2-3-98,1 1 0,3-2 0,-1-4 0,5 3 0,1-2 0,-3-9 0,1-11 0,-2-5 0,2 0 0,-1-1-264,-1-2 1,1-2-1376,11-6 1,-3-3 982,-1-3 1,-10 4-1,-8 1 1,-19 7 0</inkml:trace>
  <inkml:trace contextRef="#ctx0" brushRef="#br0" timeOffset="180989">20320 4128 24916,'-42'10'795,"8"19"1,4 5-1398,3 3 747,4 2 1,6 0 375,16 0-274,8-4-2974,22 3 2861,0-17-45,0-9 1,2-6-90,-7-15 0,-2-7-1039,3-4 0,-4-3 983,-6-3 0,-5-1 33,-3-1 1,-4 1-135,-3-5 23,-10 5-505,-17-3 1933,-12 13-3255,-4 2-1316,15 18 0,14 4 0,12 2 2457,5-3 1,-2-4 0,2-2 0</inkml:trace>
  <inkml:trace contextRef="#ctx0" brushRef="#br0" timeOffset="181457">20973 3933 23661,'17'0'426,"-13"1"-2065,-30 1 1,-16 3 581,17 4 0,1 0 1795,-7 1 0,3 2-536,9 16 836,15-6-814,27 20-457,-3-16 0,1 0 368,2 2 0,0 0-46,3-1 1,-3 0 1547,-10-2 1,-3-1-1604,2 10-609,-16 13 552,-13-27-44,-14 1-426,-6-14 220,-3-3-2204,12-3 2477,5-1 0,16 0 0,4 0 0</inkml:trace>
  <inkml:trace contextRef="#ctx0" brushRef="#br0" timeOffset="182773">22454 4022 27303,'-32'2'123,"0"0"0,-7 5 1,-7 2-1,-2 1 0,6-2-1762,-8 1 1,2 1 818,10-1 1,-3 0 0,2 1 0,8-4-2458,-6 0 2812,42-6 0,-4 0 0,4 0 0</inkml:trace>
  <inkml:trace contextRef="#ctx0" brushRef="#br0" timeOffset="183424">23425 3810 25308,'-33'7'606,"-1"-2"-332,7 6 1,0 2-29,-4 6-1885,6 3 1,8 5 1761,22 3 1,7 1-1421,5 12 1414,3-14 1,2-2-6,4-2-56,-6 3-45,-10 16-11,-5-9-1201,-19-5 1,-5-2 45,1-8 905,-4-2 1,1-10-3028,4-36 2457,12 10 1,1-14 0,8 21 0</inkml:trace>
  <inkml:trace contextRef="#ctx0" brushRef="#br0" timeOffset="183708">23865 3757 27169,'4'36'280,"1"-1"0,-1 1 0,0 13 0,1 0-195,-1-12 1,-1 1 0,1-3-1725,1-1 1,0 0 1474,2 8 1,0-5-67,2-16-2896,-6-30-151,-1-16 2739,0-6 1,0 4 0,-1 12 0</inkml:trace>
  <inkml:trace contextRef="#ctx0" brushRef="#br0" timeOffset="183869">23918 3545 22911,'3'7'3104,"-1"-2"-2768,-2-5-3613,5-27 0,9 9 2457,0-16 1,0 23 0,-8 7 0</inkml:trace>
  <inkml:trace contextRef="#ctx0" brushRef="#br0" timeOffset="184276">24201 3828 13702,'14'47'546,"1"1"0,0 0 0,0-1 0,-2-12 0,-1-4 0,0 1 546,1 15 0,-1 1 0,1-15 1611,5-21-1770,4-48-1034,-8 3 1,2-4-585,-4 5 0,0-3 0,2 1 685,8-12 0,2 4 925,-5 13 1,1 7-892,21 6-1,-20 29 1,-1 10 151,4 9 0,-1 2-118,-5-4 1,-1 0 44,1 7 0,-1-6-12,-4-18-312,3-4-304,6-17 2979,4-7-5220,4-10 2773,3-6 1,0 1 0,-6 4 0,-3 3-1,-1-1 1</inkml:trace>
  <inkml:trace contextRef="#ctx0" brushRef="#br0" timeOffset="184710">25100 3739 26731,'-25'26'224,"0"0"0,2-2 1,4 3 4,7 13 1,5 2-526,0-11 0,3-1 380,1 7 0,6-4 542,19-6-603,16-36-3173,4-14 3111,-16-7 0,-3-5-116,-11 9 0,-2 0 115,2-7 1,-3 0 153,-5-2-181,-5 27 168,-4 16-68,1 18 1,3 8 16,-1 6 1,3 2-18,4 1 1,3 2 16,3 0 1,3 0-40,1-15 1,2 0 0,-1 2-12,-2 2 0,-2 2 0,-1 0-169,-1 0 1,-1-1 0,-5-1 168,-3 11 0,-8-6-1003,-8-13 0,-4-7 1003,-22 1 0,-1-9-650,15-6 0,2-6-2627,-8-26 2650,9-3 1,18-4 0,13 12 0</inkml:trace>
  <inkml:trace contextRef="#ctx0" brushRef="#br0" timeOffset="185047">25911 3880 19807,'0'0'0</inkml:trace>
  <inkml:trace contextRef="#ctx0" brushRef="#br0" timeOffset="187101">23636 5697 26384,'5'39'271,"-1"-1"0,1 0 0,-1 0 1,-2 6-1,0 0-255,6-5 1,2 4 0,0 0 0,-1-6 16,-4 1 1,0-8-235,1-8 268,-5-20-56,-7-44-17,2 14 1,-2-2-1634,-1-15 1,-1-2 1530,3-1 0,0-1 63,2 12 0,0-1 1,1 2-1102,-1-2 1,4 3 1178,7 4 1,5 7-34,6 9 11,19 3-22,-8 19 52,-12 17 0,-1 12 0,-2-4-29,7 11 515,-15-8 0,-4 7 0,-7-12-549,-18-13 2928,-21-2-3085,13-24-202,8-10 381,20-28 0,6-3 0,-6 11 0,9-4 0,0 1 0</inkml:trace>
  <inkml:trace contextRef="#ctx0" brushRef="#br0" timeOffset="187363">24324 5151 25757,'3'35'377,"0"0"0,0 0 0,0 10 0,0 5 1,1 0-1,1-6-1470,2-8 1,1-4 0,-1 2 867,-1 14 1,0 2 0,4-10-1098,23-4-1955,-11-31 2758,2-4 0,-10-1 0,-4 0 1</inkml:trace>
  <inkml:trace contextRef="#ctx0" brushRef="#br0" timeOffset="187571">24924 5733 18574,'0'0'0</inkml:trace>
  <inkml:trace contextRef="#ctx0" brushRef="#br0" timeOffset="188356">18186 5415 26071,'-7'33'702,"5"-4"0,0 8 0,1-1-538,1-2 1,0 0 0,0 2-985,2 2 1,1 3 0,0 0 0,0-4-373,1 13 0,2-4 1827,3-7 0,2-6-635,7-2 0,1-13-471,2-9-2806,21-16 0,-13-7 0,6-5 2457,-20-1 1,-13 12 0,1 1 0</inkml:trace>
  <inkml:trace contextRef="#ctx0" brushRef="#br0" timeOffset="188563">18521 5662 21362,'-39'7'266,"-1"1"1,1-1 0,2 0 0,1-1 0,2 3 732,-10 8 0,1 1-1459,1-4 1,1-2-1180,0 2 1,2-4-1639,-6-4 0,33-23 2584,24-1 0,-6 0 0,5 9 0</inkml:trace>
  <inkml:trace contextRef="#ctx0" brushRef="#br0" timeOffset="189007">18627 5345 26698,'6'34'204,"0"0"1,0 1-1,3 14 1,-3-4-132,-5-17 0,-2 0 128,2 10 1,2 1-113,1-10 1,3-2-1374,5 12 1,2-4 1307,10-6-24,4-4 879,-12-20-981,3-12 357,2-30-339,-9 13 0,3 0 129,9-3 0,3 4 55,10 11-83,-7 20 0,-1 11 822,-7 10 1,-1 6-773,1 1 1,2 3 0,-1-1-553,-1-3 0,-1-1 0,1-1 485,1 2 0,0-2 0,2-6-824,3-8 0,-1-11-2453,10-33 2621,-20-5 1,-5-2-1,2-4 1,-7 3 0</inkml:trace>
  <inkml:trace contextRef="#ctx0" brushRef="#br0" timeOffset="189487">19597 5803 23168,'29'-8'1244,"0"0"0,17-3-645,-26-11 1,-5-4-2239,-2 2 1,-1 1 519,1-1 0,-1 0 1074,1-20 1353,-13 21-1375,-12 5-1409,-34 23 1588,12 14-236,2 13 1,5 6 307,18-10 1,3 1-6,-2 10 1,3-1 178,11-7 0,3-3-323,13 10-35,-4-18 0,4-4 0,24-5 0,3-6-303,-14-7 0,0-3-677,-10 0 0,0-3-659,9-6 1,-4-3 818,-7-7 1,-5 0 0,-16 17 0</inkml:trace>
  <inkml:trace contextRef="#ctx0" brushRef="#br0" timeOffset="189981">20338 5574 25420,'-29'22'605,"0"0"1,-5 10-293,13 1 1,8 5-17,18 2 0,7-2-247,-5-11 1,3-1 27,8 6 1,5-7 89,21-20-3445,-12-3 3269,-6-10 1,-1-2 19,0-8-130,-8-6 1,-3-4-63,-4-6-139,-3 5 0,-5 1 39,-10-2-146,-9-5 34,-13 14-768,-6 12 0,-4 2-336,14 1 1,0 3 2150,-6 3 0,3 1 1,8 1-1,21 4 0</inkml:trace>
  <inkml:trace contextRef="#ctx0" brushRef="#br0" timeOffset="190443">20779 5503 23493,'19'46'720,"0"0"0,-4-7 0,0 2 0,-2-5-339,-3-6 0,0-3-252,2 8 0,1-2 28,9 1-157,-8-23-2074,-7-8-1203,-5-26 2606,-11 1 0,4-6 0,-3 14 1</inkml:trace>
  <inkml:trace contextRef="#ctx0" brushRef="#br0" timeOffset="190674">20726 5150 26194,'-12'-26'-820,"3"3"1,9 18 0,0 0 0</inkml:trace>
  <inkml:trace contextRef="#ctx0" brushRef="#br0" timeOffset="191819">22013 5715 21005,'-34'3'3276,"7"0"-1285,26-3-1319,1 0-571,14 0-3378,5-4 2438,20-1 995,5-4 285,-6 2 1,3 0-386,4 2 0,0 0-56,2 0 0,-1 1-40,-4 2 1,-2 1-1600,-1 1 1,-4 0 1504,3 0 1,5 0 0,-39 0 0</inkml:trace>
  <inkml:trace contextRef="#ctx0" brushRef="#br0" timeOffset="281342">22754 6844 23146,'4'32'554,"-1"-3"1,-2 2-2194,-1-1 1,0 1 737,0 1 1,0 2 951,-1 9 0,0-3 38,0 3 454,1-15 1,-2 2-488,2 5 0,-1 0-261,1-4 0,0-1 233,0 7 0,-1 0-17,1-11 0,0 0 11,0 0 1,0 1-12,0 9 0,0 0-11,0-6 0,0 1 1204,0 11 1,0 0-1200,0-13 1,0-1 928,0 0 1,0 1-941,0 7 0,0 1-1521,0-4 0,0 0 1532,0 1 1,0-1-12,0 1 1,0-2 674,2 15-680,1-2-627,-1-14 1,0 0 637,1 3 0,-1 8 0,-2-12 2727,0-8-2727,0 8 0,0 5-1358,0 1 1,0 1 1357,0 1 0,0 0 512,0 3 1,1-3-513,-1 11-37,1-17 0,0-1 60,-1 13-23,1-10 0,-1-1-12,0 3 19,0-4 1,0 5 0,0-2-8,0-2 0,0 2-4,0 2 0,0 4 1,0 1 108,0-1 0,0 1 0,0 0-105,-1 1 0,-2 1 0,1 1-80,0-7 1,1 1-1,-1-1 1,0-1 79,-1 0 0,-1-1 0,0-3-1069,-1 6 1,1-4 1068,-2 0 2137,1-9-2159,3-1-673,1-3-538,1 6 858,6-3 0,1-1 1,-4 0-1,10 11 1</inkml:trace>
  <inkml:trace contextRef="#ctx0" brushRef="#br0" timeOffset="288223">21237 9560 27011,'-26'36'504,"6"1"1,1 7-472,4-4 1,0 3 0,0 5-581,2-10 1,0 4 0,-2 2 0,1 1 0,0-1 0,0-1-7,0 2 0,0 0 0,0-2 0,0 1 1,0 0 701,0 0 1,0 2-1,1-1 1,0-2-1,2-5-702,0 3 0,1-4 1,3-6 766,2 6 1,5-20 0,3-11 0</inkml:trace>
  <inkml:trace contextRef="#ctx0" brushRef="#br0" timeOffset="289493">19932 11501 26149,'-31'8'101,"2"11"0,-1 7-45,7 1 0,2 3-1695,-7 6 1,4 3 535,10 6 1,6 1 1627,4-7 1,3-1-454,2-1 1,3-2 563,4-4 1,5-9-637,19-26-1123,-7-20 0,-2-7 1049,-4 1 1,-1-4-9,-4-2 0,-2-3 0,-1 5 913,-4 6 1,-1 3-1006,0-3 1,-2 5 325,-3 11-489,-1 8 428,0 19-497,0 5 518,0 18 101,3 2 3043,6 1-2971,3-14 1,2-1-2903,11 7 2718,-2-14 0,2-5-1108,7-9 1007,11-18 449,-11-11-449,-10-6 0,-1-3-11,-5 7 0,0-2-19,1-6 0,1-5 0,-2 1-624,-2 3 0,-2 0 0,1-2 657,2-7 1,0-2 0,-1 1 0,-2 2 0,-1 0 0,-1 2 49,1-6 1,-2 4-54,-3 14 0,-2 7 836,-5 15-814,-9 27 1,-3 19-512,3 1 0,1 6 0,0 1 559,-1 1 1,1 1 0,1 0-32,3-10 0,0 0 1,1-1-1,3-3 852,5 15 0,7-6-662,7-9 1,6-8 625,7-7 1,4-9-862,10-14 1,0-11-57,-6-2 1,-3-10-161,-9-8 1,0-11 0,-3-2 0,-4 5 108,-4 8 1,-4 2 0,1-2 58,2-5 1,0-4 0,0 0 0,-5 6-20,-2-3 1,-4 3-1110,1 0 0,-2 3 1182,0-1 2341,-1 6-1993,-1 34-304,0 18 1,0 9 26,0 1 0,1 3 1,-1 1-131,2 2 1,-1 2 0,1 1 88,0 5 0,0 1 0,2-1-606,2-1 1,1 0-1,2-3 598,1-6 1,1-2-1,0-1-235,3 13 1,3-8 1551,17-6-2978,-16-52 1,-1-12 1091,-4 6 1,-1-1 0,1-3 0,-1 2 0,-2-3 0</inkml:trace>
  <inkml:trace contextRef="#ctx0" brushRef="#br0" timeOffset="289916">21572 11007 23975,'-1'48'650,"-1"-18"0,0-1-561,-6 14-145,2 3-358,5-20-2863,8-18 2457,15-42 1,-11 22 0,9-22 0</inkml:trace>
  <inkml:trace contextRef="#ctx0" brushRef="#br0" timeOffset="290127">21784 11007 19538,'2'3'1462,"4"21"0,-2 7-1360,-2-5-102,2 7 0,0 2-1088,-4 2-2189,0-19 3048,0 1 1,0-19 0,0 0 0</inkml:trace>
  <inkml:trace contextRef="#ctx0" brushRef="#br0" timeOffset="290813">18768 11359 25925,'23'12'481,"0"0"1,17 13-235,-23 15-224,0 0-3300,-1 2 0,9-15 0,-5-18 2457,3-15 1,-11 1 0,-8-2 0</inkml:trace>
  <inkml:trace contextRef="#ctx0" brushRef="#br0" timeOffset="291043">19085 11324 25802,'19'31'-47,"-1"0"1,1-1-1,11 14 1,-5-8-1,-14-19 1,3-4-1</inkml:trace>
  <inkml:trace contextRef="#ctx0" brushRef="#br0" timeOffset="292729">25594 9402 22092,'-19'8'1849,"-28"-3"-1586,23-4 1,-4 0-1084,-5-1 1,-7 0 0,-3 1 0,2-1 603,-7 2 1,1 1 0,-5-1 111,8 0 1,-6 0 0,-2 0 0,0 0 0,1 0 0,4 0 134,-4 1 0,4 0 0,0-1 0,-2 1 163,2-1 0,-2 0 1,-1 1-1,1-1 1,1 0-195,5-1 0,1 1 0,1-1 0,-1 1 0,0-1 4,-2 1 1,0 0-1,0 1 1,-2-1-1,-2 1-3,5-1 1,-3 1 0,-1-1-1,-1 1 1,1 0 0,1 0-1,2 0-292,-5 1 1,2 0-1,1-1 1,1 1 0,0 0 290,-6 0 0,0 0 0,3 0 0,6 1 0,-5 0 0,9-1 1430,7 0-1004,13-2-269,10-1 2121,4-1-2278,4 0-801,12 2-1261,1-1 2062,23 1 0,-20-1 0,5-1 0</inkml:trace>
  <inkml:trace contextRef="#ctx0" brushRef="#br0" timeOffset="293485">26529 9401 18395,'-30'-16'417,"1"0"1,-1-1-1,-11-6 1,4 7 276,5 15-33,-8 1-71,6 0 0,-7 0 1,2 0-1639,-1 0 1,-1 0 1185,-4 0 0,-4 1 1,4-1 347,1 2 0,1 0-434,2 0 0,-3 1 0,-5 0-516,6 0 0,-4 0 0,-2 1 0,1 0 1,5-1-630,-2 0 1,4 0 0,-2 1 822,-5-1 0,-5 1 0,8 0 0,21-1 0,22-1 0,2 1 0</inkml:trace>
  <inkml:trace contextRef="#ctx0" brushRef="#br0" timeOffset="295299">24271 10636 22631,'-11'34'1092,"0"0"0,3-6 0,1 2-414,2 9 0,1 4 1,1 0-635,1-9 1,1 0 0,0 3-12,0 3 1,0 3 0,1 1-1,0-3-307,-2 0 1,1-1-1,3 2 246,1 4 0,3 4 0,2-3 0,2-8-835,6-1 1,6-15-231,8-19 1,7-11 0,-3-5 623,2-11 1,-3-9 0,-8 3 0,0-3 0,-5 4 0,2-7 0</inkml:trace>
  <inkml:trace contextRef="#ctx0" brushRef="#br0" timeOffset="295482">24624 10954 17608,'-49'4'546,"0"-1"0,0 1 0,0 0 0,12-2 0,3-1 0,-1 1-375,-17 5 1,-1 2 0,13-2-2368,19-3-202,10-6-350,32-10 2748,13-6 0,3 0 0,-1-1 0,-5 4 0,0 1 0</inkml:trace>
  <inkml:trace contextRef="#ctx0" brushRef="#br0" timeOffset="295810">24765 10636 17872,'2'39'522,"-1"0"0,1 0 0,0-2 0,-1 1 0,0-3 736,-1 4 1,0 0-1002,0 2 1,1 4 0,3-4-219,5-5 1,2-2-1446,-3 15 0,6-12 1160,24-40-564,-12-21 0,-2-9 619,-4 6 1,-1-2 416,6-12 1,-1 0-311,-10 16 0,0 4 84,19-9-135,-3 49 180,-10 17 0,-2 9 377,-7-14 0,-2 1 0,1 2-292,-1 7 1,1 3 0,-1-4 171,2 2 1,0-4 1293,-3-2 1,4-12-3236,20-31 1,2-11 982,-6 1 1,2-13-1,-5-2 1,-18 14 0</inkml:trace>
  <inkml:trace contextRef="#ctx0" brushRef="#br0" timeOffset="296532">25453 10954 23605,'36'0'52,"1"1"0,-2-6 1,-7-7-3330,-15-24 1869,-2-12 1027,-8 13 403,-13 13 1107,-8 11-1118,-10 20 50,6 10 1,1 5-29,5-2 1,2 1 1227,-4 13 1,3 4-1134,6 4 1,8 0-109,9-2 1,10-2 132,5-11 0,5-2 0,2-4-770,5 3 0,3-8 165,-3-12 0,2-6 0,-4-3-1187,-5-5 1,-3-3-1,1-5 1,-3-2 982,-1-2 1,-2 1-1,2-3 1,-7 4 0</inkml:trace>
  <inkml:trace contextRef="#ctx0" brushRef="#br0" timeOffset="296993">26158 10848 24580,'-33'20'549,"2"3"-303,6 3-1885,13-3 1,2 4 1130,1 9 0,6 2 104,10-1 0,4-2 527,-2-1 1,4-5 481,9-13 1,3-6-606,10-5 0,-3-15-39,-13-10 0,-3-5-770,-5 3 0,-2-2 674,2-23 1,-5 0 606,-4 18 1,-4 2-641,-3-7 0,-4 2 1985,-15-2-2316,-3 18 0,-2 2 18,-13 0-500,10 4 1,6 8-2297,20 17 3154,6-5 0,16 6 0,-5-11 0</inkml:trace>
  <inkml:trace contextRef="#ctx0" brushRef="#br0" timeOffset="297369">26705 10777 22709,'1'40'477,"0"-1"0,0 0 1,1 10-1,-1 2 0,0-7-354,0-10 1,1-2-180,3 9 0,4-5-3221,13-14 0,2-30 2800,-1-19 1,-13 8 0,-3 0-1</inkml:trace>
  <inkml:trace contextRef="#ctx0" brushRef="#br0" timeOffset="297600">26564 10389 19773,'0'0'0</inkml:trace>
  <inkml:trace contextRef="#ctx0" brushRef="#br0" timeOffset="298903">26564 10548 23840,'-5'-34'168,"5"4"-156,5-6 21,7 2-44,-6 18-45,0-1 45,-6 17 44,0 13 12,-1 0-34,-3 10 1,1-5 11,-2-5-46,2-5 11,2-5-189,0-2 201,1-11 22,0-5-22,0-10-22,4 1 22,0 2 56,2 9-224,-2 5-157,-2 13 157,-2 6-403,0 6-1267,0-1 1838,0-8 0,0-4 0,0-4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1T18:10:46.350"/>
    </inkml:context>
    <inkml:brush xml:id="br0">
      <inkml:brushProperty name="width" value="0.09071" units="cm"/>
      <inkml:brushProperty name="height" value="0.09071" units="cm"/>
      <inkml:brushProperty name="color" value="#FF0000"/>
    </inkml:brush>
  </inkml:definitions>
  <inkml:trace contextRef="#ctx0" brushRef="#br0">27023 8978 17006,'14'22'1154,"-2"-4"112,-12-18 1400,0 0-2430,-12 0 67,-5-3-1942,-7 0 1,-5 1 1548,-4-1 0,-1 0 191,-2 1 0,0-1 385,-2 2 0,2 1-408,8-1 0,-1 1-5,-14-1 0,-1 1-62,11-1 0,-1 0 23,-2-1 0,-3 1 0,1-1-1129,-9-1 0,0 1 1095,1-1 0,-1 1-158,0 0 0,2 0 163,13 1 1,-1 1 658,-7 0 0,-5 0 1,3 0-649,2-1 1,-2 2-17,4-2 0,-5 1 0,-1 0 0,6 1 11,-2-1 1,0 0-9,-3 1 1,-4 0 0,2 0-665,11 1 0,2 0 0,-2 1 700,-2 3 0,-2 1 0,-1 1 1,4-1 1018,-14 4 1,2 1-1033,12 0 0,0 1 1,1 1 1,-5 5 0,1 1-12,-2 1 1,-1-1-878,1 0 1,0 1 860,10-6 0,-2-1 0,3 0 11,-5 1 0,0-1 49,-7 2 1,0 1-56,3-2 1,2-1-23,9-3 0,0-1 34,3 1 0,1-1-206,-7 7 211,0 2-33,2 2 0,9-7 0,-1 3 16,-10 10 1,0 1 1086,5-5 1,1 1-1105,-3 1 1,2 0-476,-4 10 487,16-16 3014,-3 7-2992,7-1 332,4 8-354,1 1-542,3-7 0,1 1 542,0 6 744,1 13-710,11-10-1,9-3-22,-3-16 1,4-2-1460,2-2 0,3-1 1485,7 0 0,4 0 1,-3-2-21,0 0 0,-1-1-64,0 0 0,2 0 0,-2 0 47,5-1 0,-3-2 17,-7-1 0,2-1-21,11-1 0,7 1 1,-5-2 3,-9-1 0,0-1 14,9 0 1,4-1 0,-2 1-704,-1-1 1,-3 0 710,1 0 1,3 0-16,-1 0 1,3 0 0,-2 0-498,-9 0 1,-2 1 0,1-1 496,7 1 1,1 1-1,-2-1 493,-6 2 1,-3-1 0,-1 2-496,3 1 1,-3 1 10,2 0 1,0 2 5,10 3 1,2 3-12,-14-5 1,0 2-1,1-1-490,6 1 1,1 0 0,-1 0 483,8 2 1,-3-3 569,-3-2 0,-2-4-570,-10-2 1,-2-2 1034,0 0 0,1-3-1062,15-4 0,3-3 38,0 0 1,4 0-543,-14 4 0,3 1 1,1-1-1,-3 1 533,-1-1 1,-3 1 0,2 3-5,12 4 1,2 4 0,-5 1-10,-11-3 1,-2 2-73,10 7 1,0-1 71,-15-6 1,1-2 5,11 1 0,4-4 0,-6-2 0,3-1 0,0-2 0,-2 0 0,0 0 0,1-2 7,4 0 1,-1-1-1,-3 0 4,-5-1 1,-2 1-7,2 3 1,-1 1-6,-3 1 0,-1 1 277,2-1 1,0 0-295,4 0 1,-1-2-7,-6-1 1,1-1-29,12-5 0,1-2 40,-4 0 0,-1-2-781,5-4 0,-2-2 775,-7 0 0,-3 0 523,-3-2 0,-1 1-540,-6 2 1,0 1 1042,0-1 0,-2-1-1133,10-13 74,-9 8 0,-1-2 27,-3 0 1,-1-1-1004,1-4 0,-3-4 1022,-7 4 1,-2-3-1,-3 3 15,-2 2 0,-3 0 1004,-1-12 0,-5-1-1004,-7 11 0,-4 2-6,-2-6 1,-2 0 338,-2 0 1,0 0-323,-1 1 0,0 3-28,6 11 1,-1 3 5,-13-6 0,-3 2 0,9 7 0,-2 1-1140,-9-2 1,-2 1 1133,0 5 0,-2 0 296,9 2 0,-1-1 0,1 1-279,4 0 1,1 1-1,0-1-11,-2-1 0,-1-1 0,4 1-8,3-1 0,0 0 11,-7-5 1,-5-2 0,3 2-10,0 0 1,1 0-589,1 0 0,-3-3 1,1 2 585,6 3 1,0 0-1,4 2 8,0 0 0,0 1 896,-14-5 1,2 2-897,-2 7 5,12 3 1,-3 2-12,-9 0 1,-1 1-457,7-1 0,0 1 182,-9 0 0,3 1-457,8-1-753,-1 1-942,16 0 2432,7 3 0,3-3 0,6 3 0</inkml:trace>
  <inkml:trace contextRef="#ctx0" brushRef="#br0" timeOffset="394082">27499 13723 22451,'-20'22'1143,"5"4"-4420,12 1 1274,2 10 2186,-2-6 0,-2 6 1,2 2-230,0 6 1,1 1-1,-1 1 109,0-1 1,-1 0 0,0-1 340,2-1 0,0 0 0,0-6-399,1-10 1,0-3-547,-2 7 1,1-2 506,-2 11-358,-1 3 684,2-23-292,0-5 0,2-7 0,-1-4 0</inkml:trace>
  <inkml:trace contextRef="#ctx0" brushRef="#br0" timeOffset="394660">27993 13794 22911,'-28'33'67,"0"0"0,-3-5 0,-5-1 1,0-1 200,5-5 1,0-2 0,-1 1-758,-4 4 1,0 1 0,3-1 723,-5 7 1,8-1 145,6 11-52,19-22 96,13 0-2521,7-8 2213,10-1 1,3 0 39,12 4-40,-10-3 1,1 2 73,7 13 338,-11-2 1,2 3-407,1 1 0,-1 0 131,0 0 0,0-1-1893,3-3 1,-3-5-1639,-9-10 2905,7-9 1,-27-7 0,0-1 0</inkml:trace>
  <inkml:trace contextRef="#ctx0" brushRef="#br0" timeOffset="395010">28328 14517 23616,'0'-40'409,"-2"4"1,-3 0-3687,-4-10 3210,12 14 1,4-5 0,3 6 899,15-7-833,1 8 0,2 3-146,11 9-1406,-11 10 1,-1 2 1551,16-1 0,-7 3 0,-18 2 0</inkml:trace>
  <inkml:trace contextRef="#ctx0" brushRef="#br0" timeOffset="395285">28857 14076 21465,'10'28'1638,"0"0"0,6 15-986,-14-6 0,-3 8 1,-1-5-1576,2-4 1,-1-2 367,1 6 0,0-4-2722,0-7 2184,0-34 1,0 0 0</inkml:trace>
  <inkml:trace contextRef="#ctx0" brushRef="#br0" timeOffset="395494">28928 13794 24726,'2'-42'-690,"4"7"1,-2 30 0,1 1 0</inkml:trace>
  <inkml:trace contextRef="#ctx0" brushRef="#br0" timeOffset="395866">29439 13864 21958,'16'13'673,"-27"4"-270,-25-9 224,6 1 1,2 2-79,0 2-1835,10 9 1,4 4 1498,7 17-197,6-15 1,4 2-710,6 5 0,3-2 693,6 10-98,-6-16 0,-2 1 87,-4 6-34,-3-3-140,-15-7 0,-5-1 1482,-3 3-2936,-6-6 1,-1-8 2163,8-23 1,-2 7 0,20-13 0</inkml:trace>
  <inkml:trace contextRef="#ctx0" brushRef="#br0" timeOffset="396394">29810 13617 21174,'1'38'437,"-1"1"0,1-1 0,0 3 0,0 4 0,-1-1 0,1-5-129,-2 4 0,1-3-711,0-2 1,0 2 0,1-5 548,0 14 287,1-32-433,-1-8-190,4-6 246,16-31-33,-1 7-18,-4 0 1,1 0 16,8 0 90,-1 10 67,10 18-123,-9 22-761,-11 5 0,1 10 1,-4-4 838,-1-3 0,-3 0-250,1 3 0,0 4 0,-1-8 239,-1-3-123,-1-15-11,0-11-292,0-5-2974,17-28 2457,-8 12 1,7-13 0,-15 20 0</inkml:trace>
  <inkml:trace contextRef="#ctx0" brushRef="#br0" timeOffset="396847">30462 14093 22608,'2'27'515,"0"0"1,0 9 0,-1 1-416,-2-7 1,0-1-62,0 2 1,-1-2-3317,0 7 2190,0-34 1023,15-44 120,1-2-34,-2 11 1,1 0-12,-1 9 0,1 2 67,4-5 1,1 2 347,9 1-348,14 33-33,-24 21-522,-5 0 1,-2 1 600,0 15-34,2-5-79,-1-9 34,0-8-617,9-10-2705,4-12 2516,0-11 0,-7 1 1,-11-1-1</inkml:trace>
  <inkml:trace contextRef="#ctx0" brushRef="#br0" timeOffset="397349">31344 13988 20613,'-30'-5'1333,"2"14"1,0 7-2973,6 0 1,2 2 928,-7 6 1,3 2 1498,0 17-700,18-14 951,2-2-973,4-4 11,16-6-44,-2-8-101,12-25 0,1-10 33,-6 5 23,-1-8 0,-3 2-12,-12 13-78,-2 10 1658,1 29 0,0 13-1367,4 7-723,-2-10 1,2 4-1,1-4 752,1-8 0,2-4-219,14 19-449,0-28-783,-4-28 1232,-7-6 0,0-3 0,0 0 0,3-18 0</inkml:trace>
  <inkml:trace contextRef="#ctx0" brushRef="#br0" timeOffset="398133">30833 15064 19336,'-43'2'819,"0"-1"0,1 1 0,1 1 0,-3-1-301,7-1 1,-7-1-1,-4 0 1,-1-1 0,3 1-1,5 0-1611,-6-1 1,4 2 0,-3-1 953,3 0 1,-4 0 0,-2 0 0,1 0 0,5 0 227,-6-1 1,3 1 0,0 1-557,-3-1 0,-1 1 0,0 0 483,13 1 1,0-1 0,-1 1 0,-2 1 16,-1 0 1,-3 1 0,-2 1-1,1 0 1,-1-1-147,0 2 0,0-1 0,0 1 0,0-1 1,-1 1 118,1-1 1,0 1 0,0-1 0,1 1 0,0-1-5,4 0 0,-1 0 1,1-1-1,2 1 0,2-1 13,-7 0 0,3 0 0,-2 0-10,3 0 1,-1-1 0,0 1-1,0-1 188,3 1 1,1-1 0,-1-1 0,0 1-189,-5 0 1,-2 0-1,1 0 1,1 0-6,-7 0 0,3 0 0,0 0-8,7-1 1,0 1 0,4-1 844,-4 0 0,4 0-837,8 1 0,5 0-11,2-2 11,10 1 512,4-2-1721,5 0 1877,2-1-668,1-4 0,0 2 0,0-2 0</inkml:trace>
  <inkml:trace contextRef="#ctx0" brushRef="#br0" timeOffset="485860">26035 8784 21264,'2'-11'179,"0"-13"-3456,-2-14 2169,0 6 1,0-4 751,0 4 1,0-2-1,0 0 356,0-12 0,0-1 172,1 13 1,-1-1 0,-1 1-162,0-8 1,-1 1-29,1-3 0,-1-2 9,-2 2 1,0-2 0,-1-1-5,1 8 1,0 0 0,0-1 0,0-2-271,0 0 0,-1-1 0,1-2 0,0 1 0,-1 1 276,1-3 0,-1 0 1,1 2-1,0-1-3,0-1 1,1 0 0,-1 1 0,1 1 326,0-1 1,0 1-1,1-2-321,-1 0 0,1-4 1,1 0-1,-1 3-5,0-1 1,0 2 0,0-5 3,1 8 0,0-5 0,0-3 1,0 0-1,0 2 0,1 6-181,-1-7 0,1 6 0,-1-4 185,1 6 0,0-3 0,0-1 0,-1 1 0,1 5 330,0-1 1,0 3 0,0 0-331,0-1 0,0-1 0,0-2-274,0-1 1,0-1-1,0-3 1,0-1 255,0 4 0,0-2 0,0-1 0,0 0 0,0 2 7,0-3 0,0 1 0,0 0 0,0 0 8,0-3 0,0-1 0,0 3 0,0 5-8,1 0 0,1 1-61,1-5 1,0-3 0,1 3 305,0 1 0,1 0-234,-1 1 0,1-4 0,-1 5 157,0 6 0,0 2-157,-1-1 0,-1-1 3,0 4 1,-1-2 0,0 1 7,0-11 0,0 2 11,-1-2 1,0 4 90,0-6 1859,0 32-1938,0 11 857,0 5-1984,0-1 1,0 1 0</inkml:trace>
  <inkml:trace contextRef="#ctx0" brushRef="#br0" timeOffset="486729">25030 3828 19639,'-19'0'1310,"0"1"-582,3 19 1,2 6-280,-5 7-57,3 12 0,2 1-101,7 1-230,3-17 1,1-2 40,3 1 122,9-6-224,18-15-3277,2-20 3129,-8-2 1,0-4-1010,-4-8 1,-2-5 1088,-2-1 1,0-5 0,0-2 0,-1 0-469,2-8 1,0-1-1,-1-1 538,-1 7 1,-1-2 0,1 0 0,-3 5 19,2-12 1,-3 9 0,-2 7 1830,-6 33-1741,0 15 2257,0 10-2307,0 12 0,0 5 72,0-9 0,0 3 23,0 5 0,0 5 0,0-4-57,0-4 1,0-2-51,0 10 1,0-2-51,5 1-3277,18-5 2824,-7-20 1,7-4 0,-18-14-1</inkml:trace>
  <inkml:trace contextRef="#ctx0" brushRef="#br0" timeOffset="487217">25506 3810 21241,'35'-13'-11,"0"0"0,-3 2 0,-7-4 11,-19-20 168,-3-1 537,-2 9-3982,-7 8 3692,-20 55-258,8-6 385,2 0 0,3 4-285,9-2 1,2 0 67,0 11-303,10-15 1,4-5-348,8-9-616,20-5 941,-16-25 0,-1-3 0,0 10 0,5-27 0</inkml:trace>
  <inkml:trace contextRef="#ctx0" brushRef="#br0" timeOffset="487600">26123 3510 20524,'-23'-34'2028,"-3"17"-1647,-10 34 5,14 3 1,3 4-3664,-7 12 3193,13-13 1,3 0 329,4 3 837,5-3-903,18 6-169,-1-5 0,1 2-62,-4 4 1,-1 0-1135,6 2 1,-9-2 119,-25 3 1,-8-6-1502,-1-5 2081,-3-9 0,1-9 485,9-27 0,6 13 0,9-12 0</inkml:trace>
  <inkml:trace contextRef="#ctx0" brushRef="#br0" timeOffset="487946">26511 3404 22709,'-32'32'343,"-1"-1"1,0 7 0,6-1 115,12 1-2098,8 9 1,8 4 1231,11-18 0,3-2 819,-1 9 0,2-3-412,5-17 0,2-7 851,10-7-2308,9-15-1820,-13-18 2748,-3 1 1,-17 0 0,-9 18 0</inkml:trace>
  <inkml:trace contextRef="#ctx0" brushRef="#br0" timeOffset="488362">26811 3810 22361,'3'-32'112,"0"0"0,-1-3 1,0-3-1,-2 3-101,-2 4 0,1 1-11,1-17 0,9 5-3277,27 13 0,2 14 3031,-10 9 0,-2 3 0,-3 3 0,-6 0 0</inkml:trace>
  <inkml:trace contextRef="#ctx0" brushRef="#br0" timeOffset="488531">27182 3440 21488,'4'46'-468,"1"0"0,0 1 0,2-6 1,0-1-1172,1 11 1,1-8-1639,4-26 2457,2-5 1,-9-11 0,0-1 0</inkml:trace>
  <inkml:trace contextRef="#ctx0" brushRef="#br0" timeOffset="488899">27058 3087 24883,'27'-12'-622,"-4"-1"0,-15 6 0,-2 0 0</inkml:trace>
  <inkml:trace contextRef="#ctx0" brushRef="#br0" timeOffset="489333">27517 3563 20154,'3'42'364,"1"0"0,-1 0 0,1 0 0,-1 0 0,1 0 0,1-2 0,0-4 0,0 0 0,-1 3-444,0 10 0,0 3 0,-1-2 1,2-9 129,1-8 0,1-7 189,2 11-1282,-3-36-318,-10-28 1,-6-15 1181,3 2 0,0-3 104,-2 1 0,-1-4 1,1 2-190,2 8 0,1 2 1,1-1 255,0 2 1,1-1-1,1 0 15,-1-6 1,2-2 0,0 3 3,3-1 0,4 3 653,14-11 0,9 12-373,22 35-207,-18 4 0,-1 7 118,-6 24 0,-7 6-158,-8-13 1,-6 0-689,-10 16 0,-5-3-96,-4-11 1786,-22-9-3353,21-44 1780,6-22 0,3 18 0,7 0 0</inkml:trace>
  <inkml:trace contextRef="#ctx0" brushRef="#br0" timeOffset="489582">27993 3104 23448,'6'46'249,"0"0"1,0 1 0,0-1 0,2-6 0,1-1-1,0 0 1,-2 0-388,-2 1 0,-2 1 0,0-1 0,3-2 123,6 5 0,1-2 0,3-8-1025,1-7 1,3-8 1039,21-14 0,-17-5 0,-11-34 0</inkml:trace>
  <inkml:trace contextRef="#ctx0" brushRef="#br0" timeOffset="489766">28257 3475 22518,'-42'22'130,"-1"-1"0,1 1 0,9-4 0,1-2 0,3-3-304,-3-5 1,4-4-2247,1-4 2420,12-8 0,8 6 0,7-6 0</inkml:trace>
  <inkml:trace contextRef="#ctx0" brushRef="#br0" timeOffset="489964">28469 3475 17599,'6'7'2858,"-2"-2"-1413,-4-5-167,13 46-2371,-12-9 1,-2 8 0,1-2 695,6 6 1,0 0-213,-6-7 1,-1 0-1,0-15-1770,3-21 2379,-1-39 0,0 13 0,-1 0 0</inkml:trace>
  <inkml:trace contextRef="#ctx0" brushRef="#br0" timeOffset="490316">28504 3246 22608,'34'24'-3277,"-3"2"2428,-11 1 0,0 3 1129,1 0 1,0 2 241,-1-2 1,0 3 0,0-1 127,6 7 0,-1-3-2289,-4-9 1,-2-3 1025,3 4 725,-8-18 1319,-12-18-1408,1-9-733,0-12 0,1-4 486,3-8-264,-3 7 1,1 2-1295,4 5-807,-2 5 2589,0 7 0,-2 7 0,-3 5 0</inkml:trace>
  <inkml:trace contextRef="#ctx0" brushRef="#br0" timeOffset="490786">29016 3422 21611,'37'11'71,"1"0"0,1-27 0,-8-11-1710,-22 3 1,-6-3 295,3-19 0,-9 8 2695,-20 25-1262,-4 26-40,11 8 1,3 6 105,4 0 1,2 3-211,2 12 1,3 1 619,4-6 0,2-1-1062,2-1 1,5-4 607,11-10 0,3-7 1080,14-6-1758,-12-8 0,1-3-1924,10-4 2490,-6-7 0,-13 5 0,-9 1 0</inkml:trace>
  <inkml:trace contextRef="#ctx0" brushRef="#br0" timeOffset="493555">29810 3263 23538,'25'24'628,"-3"5"-203,-21 1-111,3-3 0,0 2-90,1 12-1863,0-14 1,1-3 1078,-1-6 560,1-7 725,-3-21-758,5-12-12,2-18 45,0 4 0,2-3-1118,6-1 1,1 2 1156,-5 5 1,1 4-1,3 3 0,0 10-17,-2 21 34,10 36-22,-11-12 0,-1 1-34,0 3 0,1 0 1173,-3-3 0,3-6-971,28-9-1381,-18-27 0,1-8 1089,5 4 1,-1-4-7,0-12 1,-2-3 1010,-8 10 1,1 1-1163,9-5 1,0 2-1746,5-3 1964,-11 12 0,-2 3-5,-7 11 55,-7 1 2399,-2 3-2421,-5 0 45,-5 14 67,-18 17 331,3 12 0,1 3-298,3-17 1,1 0-79,-3 14 1,6-3 145,10-16 112,11-4-703,5-10 378,11-9 0,5-19-17,-10-5 1,-2-7-57,2-11 0,-3-3 891,-2 10 1,-3 1-887,-2-2 1,-4 7-180,-6 18-167,-1 6-2257,0 27 2794,2 12 134,6 5 13,4-2-46,7-24 332,4-6-421,17-9-2392,-8-12 2229,-3-5 0,-1-2 5,1-14 1095,-11 12 1,-1 0-1577,0-1 156,-2 43 449,-2-1-34,-6 6 1,-2 3 257,8 6 0,-1-9 403,10-10-717,-5-23-11,8-17-288,-8-20 271,-7 20 0,0 0 17,9-20 17,0 23 0,1 3-40,4 0 1,12 15 22,-13 36 67,-5 6-56,6-5 12,-10-30 243,0-30-395,-5-5 0,0-3 78,0 5 1,1 1 28,0-1 0,2 3-68,13 0-257,-2 38 384,-6 12 0,2 10 1,-1-3 34,-3-9 1,1 1-23,8 24 1,0-7-6,-7-32 0,0-6 3231,3-8-3235,5-15 0,3-6-1231,8-5 1173,-5 1 1,-1 1-7,2 5 1,-3 7-68,-3 4 79,-10 7-358,-4 2 201,-10 6-56,-2-2 156,0-3 79,0-7-2491,0-1 2491,0 0 13,0 5-13,0 5 90,0 2 44,0 17 789,0 1-766,3 18 292,17 3-270,0-13 1323,5-11 0,2-5-1513,10-4-1639,-12-3 1,1-3 874,2-4 1,-2-2-1936,10-1-578,0-7 2706,-25 9 1,-10 4 0,-1 1 0</inkml:trace>
  <inkml:trace contextRef="#ctx0" brushRef="#br0" timeOffset="494294">30215 4233 23191,'-25'17'857,"0"0"0,-7 19-521,13-14 0,4 1 482,6 23-4095,16-23 2549,3-4 728,8-11 793,3-20-928,0-8 1,-1-15-135,-3-4 168,-5 2 45,-3 9-2055,-2 11 2144,-1 21 2138,3 16-1931,-1 11 1,1 4-73,2 0 0,2-1-129,2 4 1,4-3-1625,0-9 0,2-11 1585,15-33 0,-13 10 0,-9-23 0</inkml:trace>
  <inkml:trace contextRef="#ctx0" brushRef="#br0" timeOffset="494839">30674 4304 23583,'-32'-13'863,"0"12"-2502,5 16 1,3 8 1354,9 0 0,3 1 373,-6 0 1,6-1 1319,19 12-1421,8-26 581,26-8-939,-8-19-17,-11 2 1,-1-3 44,-6-8 0,-4-5-171,0-2 0,-1-5 0,-1 1 419,-2 0 1,0-1 0,0 1 246,0-2 0,0 0 0,-1 4 245,-2-3 0,1 12-28,-2 23-292,-3 38 67,0-7 1,0 4 145,-1 12 1,2 2-1053,2-1 1,1 0 900,-1-3 0,4-2 71,11 1 0,6-8-1152,17-9 1330,-15-8 0,0-5-2028,-1-17 1,-2-5 818,0 0 1,-3-8 0,-16 13 0</inkml:trace>
  <inkml:trace contextRef="#ctx0" brushRef="#br0" timeOffset="495086">31168 4180 23560,'9'46'1012,"-1"1"0,0-3 1,0 2-685,-3-3 1,1 3 0,-1-3-503,1-1 0,0 1 188,-1-7 0,1 4 0,0-1 0,-1-5-1653,-1-3 1,-2-4-716,1 19-923,-36-51 0,12-16 2621,-1-1 1,3 0-1,8 2 1,5 3 0</inkml:trace>
  <inkml:trace contextRef="#ctx0" brushRef="#br0" timeOffset="495287">31097 3951 22631,'3'4'2823,"-1"-1"-3977,9-24-2123,-6 3 2482,9-10 1,-12 15 0,-1 9 0</inkml:trace>
  <inkml:trace contextRef="#ctx0" brushRef="#br0" timeOffset="495653">31486 4198 23930,'37'4'157,"0"0"0,-3-2 0,-4-6-1796,-11-14 1,-5-4-936,3-13 3905,4-5-1623,-36 23 833,-4 37 1,0 12 64,-7 7-1253,5 1 1,10 1 892,32 2-246,-1-17 2100,18-13-2840,-10-12 740,14-25 0,-24 18 0,8-18 0</inkml:trace>
  <inkml:trace contextRef="#ctx0" brushRef="#br0" timeOffset="496055">31979 4075 22238,'-23'35'683,"1"0"1,0 7 0,7-4-292,10-12 67,29 10-448,1-27-11,23-5-330,-20-17 0,-3-11-490,-8-6 1,-2-9 0,-1-2 0,0 4-274,1 3 1,0 2 0,-1-3 272,-3-5 1,0-6 0,-3 3 0,-2 7-454,0-13 1273,-3 18 651,-1 15 1164,3 26-1059,-3 17 0,0 10-99,0 6 1,0 8-1,0-3-508,0-9 1,0-2-1,0 2-78,0 9 0,-1 1 1,3-8 343,2-12 1,3-7-3005,12-6-688,8-32 2457,-7-14 1,-7-6 0,-11 23 0</inkml:trace>
  <inkml:trace contextRef="#ctx0" brushRef="#br0" timeOffset="496393">32314 3986 12455,'-42'8'452,"0"0"0,5 0 0,6-2 2102,14-3-2756,6-2 1096,17-1-2451,36 0-45,3-1 1,4-3 1668,-2-1 1,-1-2 27,2 1 1,-5-1 2519,-4-8-2021,-27 9 1647,-6 22-1692,-4 8-2178,-2 21 2043,-1-4 1,2-1-430,1 4 15,-2-11 0,3-6-392,4-18-2885,6-32 3099,-2-12 0,-1 2 0,-5 5 0</inkml:trace>
  <inkml:trace contextRef="#ctx0" brushRef="#br0" timeOffset="496757">32614 3739 23000,'23'14'-221,"-1"0"1,7 13 0,-2 3 220,-12-6 0,-1 2 11,4 5 0,2 4 0,-1-2-1650,3 8 1,-1-2 732,-2-5 1,-2-4 2370,8 11-1465,-21-38 859,-3-7-847,0-10-46,-1-15 0,0-3-89,1-10 1538,1 0 1,2 3-2300,2 11-2393,10-5 2457,-9 24 1,3 0 0,-9 9 0</inkml:trace>
  <inkml:trace contextRef="#ctx0" brushRef="#br0" timeOffset="497108">33038 3881 19762,'36'-18'45,"-1"0"0,0 3 0,-14-2-1748,-42-13 1243,-10 36-525,8 3 1,0 5 1180,7 7 0,4 4 162,4 1 1,4 0 793,7 9 192,23-2-1663,15-10 319,-17-14 0,1-2-639,21-2 639,-27-14 0,-8 6 0,-10-7 0</inkml:trace>
  <inkml:trace contextRef="#ctx0" brushRef="#br0" timeOffset="499827">18803 4092 25107,'40'9'1714,"-2"5"-1395,-21 9 1,-3 6-63,1 10 1,-2 4-1351,-4-4 1,-1 3 0,-1-1 797,-2-7 0,-1 0 0,-4 0-72,-6 5 0,-5 0 0,-2-6 244,0-9 0,-2-4-112,-10 3 0,-2-6-617,-14-10-787,5-28 1,2-8-1639,1 2 2621,5-6 1,8 0-1,18 16 1,2 6 0</inkml:trace>
  <inkml:trace contextRef="#ctx0" brushRef="#br0" timeOffset="500063">19262 3775 25543,'-43'5'192,"1"1"1,-1-1-1,1 1 1,-3 0-1,2-1 1,-1 4-174,0 2 1,-3 4-1,1 0 1,5 2-1113,2 1 1,5 1 0,0 0 226,0-1 1,1-1 0,7 4-774,5 13 1,12-2-1639,16-10 2457,20 8 1,-12-28 0,-3 0 0</inkml:trace>
  <inkml:trace contextRef="#ctx0" brushRef="#br0" timeOffset="500660">19297 4533 21992,'26'-24'535,"0"1"0,0-3 0,1-2 0,-5 4-468,1-6-1706,1-5 1,-4 1-566,-14 11 3624,-5-1-1296,-11 17 948,-15 17-804,12 12 1,2 4 34,-11 9 201,25 5 1,8-2-449,12-13-163,15-7 1,4-5-915,4-9 46,-10-4 0,-1-4-2302,0-12 0,-12-1 2457,-5-8 1,-14 15 0,-1 2 0</inkml:trace>
  <inkml:trace contextRef="#ctx0" brushRef="#br0" timeOffset="500992">20055 4092 22911,'-43'14'179,"0"3"-3456,26 0 2552,1 1 241,29 10 574,7-5 573,17 9-585,-1 0-33,-14-8 0,-3 1-45,4 16 998,-9-10 0,-8 0-1928,-25 2-1871,-9-5 661,-7-31 1572,10-9 568,17-14 0,7 14 0,1 1 0</inkml:trace>
  <inkml:trace contextRef="#ctx0" brushRef="#br0" timeOffset="501366">20320 4057 23941,'16'41'560,"0"-1"1,-1-3 0,-1-7-349,-2-8-21,2-9-191,0-8-347,15-18 10,-7-10-117,-4-6 1,0-3 128,-1-12-2952,23 35 3688,-11 40-450,-5 0 0,1 1 134,-9-9 0,0-3-95,18-2-56,-11-15-1583,4-22 1,-2-6-1639,-2 5 2621,0-8 1,-6 2-1,-15 14 1,-1 4 0</inkml:trace>
  <inkml:trace contextRef="#ctx0" brushRef="#br0" timeOffset="501678">21043 3828 23639,'-20'39'364,"10"-13"0,3 0 443,9 15-2446,3-17 1,4 2 1120,11 10 0,5 5 0,-1-5 493,-5-8 0,-1 0 13,4 5 1,2 4 0,-6-6 879,-9 0-1351,-6-11-2794,-16-21 2894,0-28 1,-3 9 0,7-10 0</inkml:trace>
  <inkml:trace contextRef="#ctx0" brushRef="#br0" timeOffset="502182">22049 3528 24995,'-4'35'269,"0"1"0,1 6 0,1 4-307,1-2 1,1 3 0,1-3-1602,1 6 1,3-4-1,-1-3 1,4-11-1639,4-23 2457,1-27 1,-10 4 0,-1 0 0</inkml:trace>
  <inkml:trace contextRef="#ctx0" brushRef="#br0" timeOffset="502779">22119 3651 14985,'-3'-7'3276,"1"1"-640,2 6-1123,0 0-4065,-45 16 3438,54-41 69,-33 22-950,38-16 1,12-3 559,9 1-598,-2 4-35,6 8-492,-8 11 537,-1 11 46,-5 25-12,-13-6 34,2 10 44,-4-14-44,-5-15-45,7-2-2279,10-36 2161,-4 8 0,1 0-33,0-4 0,1 1 1195,0 2 1,1 5-1740,22 6 661,-13 29 1,0 6 75,-6-13 1,-1 0 170,5 19 0,-2-3 268,1-11-257,-4-11-224,4-20-62,-3-20 1,-2-9-18,-9 15 1,-1-2-68,9-19 1,-3 2 55,-8 8 420,-5 13-643,-3 14 285,-2 28 0,-1 12-116,0 3 306,1 5 0,-1 0 3114,5-2-1931,21-8-1810,-1-24 0,3-5-135,3-5 1,1-4-52,8-9 0,-3-3 0,-2-5 1,-7 2-1</inkml:trace>
  <inkml:trace contextRef="#ctx0" brushRef="#br0" timeOffset="503455">23654 3228 24300,'3'-19'2431,"0"36"-4070,-3 12 1,1 6 564,4 9 0,1 2 1079,-3-5 1,2-4 715,1-8 1,1-6-722,-1-10 266,-3-42-311,-2-6 45,0 2 0,-1-4-1179,0-6 0,0 0 1145,1 11 1,0 0 238,0-5 1,1 2-184,2 2-22,2 14 112,8 10-190,17 31 78,3 2 201,-4 1 1,5 6 0,-3-5 770,-9-9 1,1-1-889,18 14 1,-1-8-85,-16-23 1209,-10-18 1,-4-7-1300,3-22 26,-8 11 1,-1-6-1,-3 1-198,-3 6 1,-4 2 0,0 0-442,-1-2 1,0 0 0,-3 4-937,-3-3 1,-4 12 818,-3 20 1,9 8 0,10 14 0</inkml:trace>
  <inkml:trace contextRef="#ctx0" brushRef="#br0" timeOffset="504116">24430 3016 23045,'-19'-15'415,"1"15"-1,-9 41-212,16-13 0,1 1-1841,0 4 1,1-3 1257,3 10 1196,16-32-849,7-23-78,5-11-6,-5 5 1,0 1 27,5-7-67,16-1 45,-19 34 151,-1 10 1,-1 5 128,3 18-84,-6-12 0,-1-1 28,6 2-743,9-10-557,-10-24-1457,9-15-632,-18-10 2905,0-1 0,-8 18 0,0 4 0</inkml:trace>
  <inkml:trace contextRef="#ctx0" brushRef="#br0" timeOffset="504582">24783 2875 24972,'31'-18'1255,"-4"3"-2894,-3 8 1,1 1-667,12-3 3496,-3 3-1281,-16 3 734,-15 3-1104,-2 0 437,-1 11 57,-7 15 0,-2 5 22,1-4 0,-1 2 101,-3 10 0,-1-1 132,-2 0-54,9-23 23,5-12 156,1-3 35,4 2-382,20 2-123,-3-1 1612,4-1 0,3-1-4178,17-7 983,-21-3 1,-1-1 818,10-7 1,-19-2 0,-12 12 0</inkml:trace>
  <inkml:trace contextRef="#ctx0" brushRef="#br0" timeOffset="505183">25418 2805 24737,'24'-10'-190,"-3"0"167,-14 2-22,4-4 45,-5 3-67,2-4-303,-6 3-33,-1 4-348,-32-1-2526,10 31 3364,-16 0 81,27 0 0,5 3-2134,2 17 2319,8-11 0,4-1-333,5 4-20,-2-12 0,4-5-941,21-12-2336,-8-18 2457,1 2 1,-18-5 0,-9 8 0</inkml:trace>
  <inkml:trace contextRef="#ctx0" brushRef="#br0" timeOffset="506482">25735 2981 23381,'21'-29'2196,"1"-14"-3835,-15 19 1,1-2 704,9-21 1,2 0 757,-6 19 0,1 1-423,5-10 0,2 8-1984,0 19-694,-5 5 2457,-1 3 1,-10 2 0,-1 0 0</inkml:trace>
  <inkml:trace contextRef="#ctx0" brushRef="#br0" timeOffset="507335">26123 2699 24435,'37'-5'115,"0"-1"1,2-5 0,-8-4-105,-17-9-33,1-9-3255,-26 19 2462,-16 24 1689,4 6-740,-2 20 528,20 10-270,8-13-12,21 11-279,0-30-169,3-7 1,2-7-135,2-22 0,-2-7-71,-4 13 1,-1-2 193,1-15 1,-5-1-46,-5 6 113,-6 9 0,-3 10-51,0 32 1,0 11 2496,1 1-2356,0 6 0,-1 0 591,1-8-502,0-12 23,7-31-191,-4-10 11,7-23-11,-6 5-2375,9-2 2397,-7 20-44,7 2-12,-8 17-2234,1 5 2290,18 24 1,-11-10 156,14 15-56,-16-23 280,31-8-369,-16-11 1105,-4 2 1,0-3-1140,-4-6 0,-3-4-235,3-10 0,-3-3-173,-2 8 0,-3-2 212,-2-6 0,-5 0-421,-8-13 427,-17 16 11,3 2 156,-13 27 23,8 18 358,8 11 1,3 3-90,-2 8-67,3-7 0,4-3 55,9-9-100,29-4-157,-8-9-6,-3-3 1,-1-2-2007,4-2-263,11-6 1403,-11-2-2405,-1-3 2527,-16 3 1,-9 4 0,-1 3-1</inkml:trace>
  <inkml:trace contextRef="#ctx0" brushRef="#br0" timeOffset="507532">27534 2505 15963,'0'0'0</inkml:trace>
  <inkml:trace contextRef="#ctx0" brushRef="#br0" timeOffset="550173">9013 4304 9913,'-23'-3'-1222,"4"1"1222,16 2 258,2 0-908,0 0 639,-3 0 717,2 0 437,-2 0 0,2 0 2133,1 0-815,-2 0-1868,2 0 69,-2 0 480,-1 0-581,2 0 627,0 0 1691,1 0-2621,0 0 2812,0 0-3036,15 0-56,-2 0-1,16-2-10,-6-1 55,2-1-22,16-5 0,4-3 11,2 0-22,-4-1 11,-16 5-45,22-5 56,-21 4-11,16-3 0,-17 5 23,-8 4-1,3 0-22,-14 3 23,-2 0-23,-4 0-12,-1 0-66,0 12 78,-2 4 11,-9 13 23,-8 4-57,-12 4 45,4-6 1,-3 3-315,0 0 0,-3 3 295,2-3 1,-3 3 0,3-3-1012,-1 1 1,1-2 990,-2 2 0,3-3-779,6-5 773,5-6 90,5-4-55,0-3-12,6-4 44,1-2 777,6-4-799,2-3 1982,9 0-1959,17-1-2294,21-2 2249,0-5-636,-13-1 1,0-2 658,7-6-35,-15 4 1,-1 0 0,7-4-1870,-3 1 1713,-3 0 582,8-4-2207,-10 5-214,7-3-1270,-2 5 0,-7 3 2457,9-3 1,-20 7 0,-2 1 0</inkml:trace>
  <inkml:trace contextRef="#ctx0" brushRef="#br0" timeOffset="552018">9631 4516 24143,'28'5'426,"-4"-2"-426,-13-9 0,-3 0 11,4-4-3288,-3-3 2325,3-2 1778,-6 1-792,-2 4-46,0-3-10,-3 1 11,1 2-12,-2 4 1,0 4 3298,0 0-3093,-6-1-60,-5 1 1,-11 2-102,0 3 56,0 3 34,-2 12 112,2 20-44,5 9-1819,9-16 1,4 0 1646,7 13 60,7-7-68,5-16-1079,7-10 1,5-3 1034,22 1-538,-20-6 1,0-1 401,16-8 1458,-20-3-2129,1-2-788,-2 3 1,1 0-1639,8-3 2621,-6 2 1,-3 1-1,-8 2 1,-4-1 0</inkml:trace>
  <inkml:trace contextRef="#ctx0" brushRef="#br0" timeOffset="552506">10089 4374 18317,'2'-33'3276,"0"51"-1230,-2 16-1706,4-1 0,2 8 0,0-5-1979,-1-10 1,2-2 664,5 15 1,3-3 1085,2-11 1297,0-10-1499,8-7 361,1-24-372,1-6 23,-3-20-169,-11-1 112,-6 14 1,-2-1 3267,2-8-3088,1-2-45,-4 32 0,4 19-1311,4 19 0,2 7 1451,0-7 0,1 1-84,3 10 0,0-4-56,14 2-762,2-29-2515,10-24 0,-11 0 2457,0-16 1,-28 19 0,-1 2 0</inkml:trace>
  <inkml:trace contextRef="#ctx0" brushRef="#br0" timeOffset="552917">10901 4286 19381,'-40'17'1014,"12"2"0,2 1-4291,2 5 2920,6-4 0,6 0 738,19-1 1252,9 1-1465,13 1-62,-1-6 1,2 0 910,12 10-984,-10 6 1,-5 2-1824,-11-2 1756,-10-4 0,-8-2 2343,-18-7-2903,-10-7-2678,-9-6-5,18-17 2457,3 2 1,16-6 0,5 9 0</inkml:trace>
  <inkml:trace contextRef="#ctx0" brushRef="#br0" timeOffset="553670">12136 4057 22989,'28'15'1638,"-30"14"0,-13 7-2731,-1-6 1,-6 2 0,0 0 748,-2 4 0,-1 1 0,0-1 396,3-3 1,1-1-1,1-1 476,1 1 0,1 0-467,-3 6 1,2 0 443,5-4 1,1-2-506,2-5 0,2-2-590,1 6-138,8-28 2792,2-3-4193,1-9-1148,2-21 0,-2-1 2621,-1 0 1,-2 2-1,0 6 1,0-6 0</inkml:trace>
  <inkml:trace contextRef="#ctx0" brushRef="#br0" timeOffset="554051">11783 4233 27594,'35'33'107,"0"0"1,0-1 0,0 1-1,-1-6 1,-1 1-111,-6 0 1,5 6 0,0 2 0,-1-2 0,-6-6-4,1-1 1,-5-5-1654,7 3-1618,-4-4 0,-15-43 0,-2 0 2457,4-25 1,-6 27 0,1 1 0</inkml:trace>
  <inkml:trace contextRef="#ctx0" brushRef="#br0" timeOffset="554838">12418 4392 24222,'39'1'1097,"0"-8"-4374,-21-13 2130,-6-2 1,-1-3 1146,4-13 1353,-4-8-1376,-10 27-1688,-6 1 1509,-6 10 12,-8 1 100,-7 7 2359,-1 12-2191,9 6 0,2 3 34,-3 22 269,6 3 0,7 1-28,16-20 0,4-2-252,-3 7 0,4-4-45,9-16 0,4-6-56,17-2 11,0-11-11,0-9-135,-16-4 1,-1-4-1297,-2-2 0,-2 0 1246,0 0 0,-1 1-61,9-13 2368,-9 23-2178,-7 8 0,4 10 364,-1 25 0,0 8-966,-3-7 1,0 2 735,5 11 1,-1-1-46,-8-15 1,-2-5 2313,-1-7-2347,-3-8-1135,0-29 1,-1-13 1045,2-1-70,-1-4 0,0-1 70,4 2 2227,11 9-2608,22 22 470,-8 14 22,-11 6 1,-3 3 44,0 17 3209,2 9-3152,-7-13-3021,4 3 2471,-3-21-584,1-3-883,3-15-1384,0-5 3065,-3-9 0,-5 9 1,-6 3-1</inkml:trace>
  <inkml:trace contextRef="#ctx0" brushRef="#br0" timeOffset="555088">13511 4180 25476,'12'33'-85,"-1"0"0,0 0 0,2 1 0,1 1 0,-2-8-3192,0-1 0,4 3 0,-13-46 0,-2-13 2621,-1 3 1,0-1-1,0-5 1,0 1 0</inkml:trace>
  <inkml:trace contextRef="#ctx0" brushRef="#br0" timeOffset="555270">13441 3916 24064,'-3'-46'-3277,"0"6"2457,10 17 1,-5 10 0,5 5 0</inkml:trace>
  <inkml:trace contextRef="#ctx0" brushRef="#br0" timeOffset="555737">13970 4057 22676,'1'38'56,"-7"-3"-3333,-31-5 1140,11 6 2417,3 2 1476,16 1-1476,17-9 826,4-1-725,26-2-269,1-10-134,2-5-1,-8-17 23,-18-13 0,-3-7-95,-5-4 0,-3-2-643,3-5 1,-3-1 642,-9 7 0,-4 4-230,-16-2-179,-9 16-152,6 7 1,-1 2-331,-11-2-2291,-9 5 3239,32 9 0,6-6 0,10 6 0</inkml:trace>
  <inkml:trace contextRef="#ctx0" brushRef="#br0" timeOffset="556238">14482 3810 22776,'-29'35'45,"2"-5"-11,-2-4-3311,13 21 2662,17-20 0,4 1 738,3 2 1,3-1 614,8-2 0,4-3-537,1-1 1,0 0 11,-6-4 0,-1 0-179,14 17 825,-19-12-859,-13-10-2313,-24 2 1988,-12-7-45,-7-1 1910,3-7-2581,22-2-2236,10-5 0,41 3 2808,3 0 1,1 0 0,-9 3 0,-1 0 0,5 0 0,0 0 0</inkml:trace>
  <inkml:trace contextRef="#ctx0" brushRef="#br0" timeOffset="556443">14975 4216 18160,'0'0'0</inkml:trace>
  <inkml:trace contextRef="#ctx0" brushRef="#br0" timeOffset="559594">9790 3898 27101,'33'29'78,"-5"0"1,-1 0-11,5 6-1707,-6-6 1,-1-2-600,1-4 1048,-10-11 1190,-11-15 1089,-5-6-1022,4-36-50,1 16 0,1-5-6,0-2 0,1-3 0,2-2-208,1-4 1,3-1 0,0-1 109,-2 9 0,-1-1 0,2 0 1,0 0-734,1 1 1,1 0 0,1 0 0,1 2 738,2 1 1,2 1 0,-1 1-1,-1 3 1,1-7 0,1 4-1,1 9 1,0 0 0</inkml:trace>
  <inkml:trace contextRef="#ctx0" brushRef="#br0" timeOffset="574318">14376 4657 15146,'-3'12'761,"1"-3"-211,1-9 1399,-1 0-1456,0 0-22,-2 0 100,1 1-190,-4 4 381,-21 9-4008,5-4 3414,-19 3-112,16-12 0,0-1 22,6 0 1,-2 4-2101,-14 8 2257,-7 9-112,0 1-55,0-1-24,14-8 24,-2-5-1574,1-1 1629,-1-4 1,-1 0-68,-9 2 764,8-2 0,0 1-708,-3 2 22,8 0 1,-2 1-46,0 1 1,-3 1 512,1 0 1,-3 0 0,2 0-598,-1 1 1,1-2 5,-4 2 0,1-3-11,8-4 0,1-2 0,-16 0 0,15-1 0,-3 0 17,-11 2 0,-2 2-17,-2 5 0,0 1 11,-2-3 0,2 1-17,6 3 1,3-1 5,9-5 0,1-2 0,0-1 0,-1-1-826,-6 1 1,0-2 814,-16 0 36,21 0 0,3 0-25,5 0 2265,-4 1-2198,22-1-3344,2 1 2965,1 1 0,0 0 1</inkml:trace>
  <inkml:trace contextRef="#ctx0" brushRef="#br0" timeOffset="579431">15134 4674 19986,'-17'1'2409,"0"9"-1557,3 6-4129,-6 12 2427,4-7 0,-1 0 2235,-10 8-1374,-7 4-1410,3-17 1422,7-4-23,-7 3 22,9-8-44,2 1-12,-7-5 34,7 0 11,-7-8 3,9-6-14,3-8 2111,-3-18-5226,7 10 2548,1 1 0,6 17 0,4 9 0</inkml:trace>
  <inkml:trace contextRef="#ctx0" brushRef="#br0" timeOffset="580247">15469 4568 25207,'2'-31'34,"-2"0"291,-8-14 146,3 4-2110,11 13 1,3 1-1096,6-7 153,15 4-696,-4 17 0,-1-1 2457,-1 0 1,-10 6 0,-5 1 0</inkml:trace>
  <inkml:trace contextRef="#ctx0" brushRef="#br0" timeOffset="580597">15699 4269 19785,'38'8'1747,"-6"-4"718,-25-14-1960,-2 1-460,-1 0 11,-3-7-56,-6 9 0,-2-5 22,-7 10-22,1 1-3277,-2 9 3599,2 31-372,10-13 1,4 1 49,0-1 0,4-2-46,15 12-738,22-40-79,-9-12-776,-6-4 1,-1-6 1091,-3-4 1,-4 0 0,-4 8 0,-2 1 0,10-16 0</inkml:trace>
  <inkml:trace contextRef="#ctx0" brushRef="#br0" timeOffset="580877">16034 3757 22227,'0'47'594,"-1"-1"0,1-1 0,0 3 0,0-7-594,0-9 0,0-3-1639,1 19 1,1-4-1639,4-5 2901,2-16-2470,4-4 2493,0-14 1,-4-3 0,-1-2 0</inkml:trace>
  <inkml:trace contextRef="#ctx0" brushRef="#br0" timeOffset="581364">16351 4039 21790,'-24'15'142,"-1"0"0,3 0 0,3 2-3419,3 23 2406,10 2 871,12-10 1386,9-9-2024,25-36 291,-18-6-124,9-14-1285,-23 4 1341,-5 4 99,-2 12 518,-1 4 268,7 49-134,2-16-185,-2 3 1,2 0 128,8-4 90,1-9-359,0-7-11,0-8-269,-1-15-258,0-11-725,0-17-177,-10 20 1,0-4-211,1-15 1,0-1 1091,-3 10 1,0 1 0,0 0 0,-1 3 0,0 4 0</inkml:trace>
  <inkml:trace contextRef="#ctx0" brushRef="#br0" timeOffset="581550">16598 3722 22048,'20'45'406,"-1"0"0,-5-10 0,0-1 0,-3-3-92,3 11-1682,1-3 0,2-2 1087,1-6 433,10 8-1777,-13-32-1652,3-15 2457,-2-10 1,-5 5 0,-4-2 0</inkml:trace>
  <inkml:trace contextRef="#ctx0" brushRef="#br0" timeOffset="581919">16792 3880 18989,'-4'-2'3276,"0"0"-3065,-20 16 0,-6 5-166,-4-4-242,-2 5 1,13-6-1443,46-28 1,14-7-1639,8 3 2675,-11 3 1,6-3 0,-4 4 749,-1 4 1,-5 4 366,13 0 707,0 0 683,-27 7-3020,-3 20 2314,-4 9 1,0 4-852,-2-6 1,-1 1-220,3 13 0,0-2-62,2-1-17,0-11-229,-6-12-3098,-1-20 0,-4-22 2457,0-8 1,0 5 0,0 13 0</inkml:trace>
  <inkml:trace contextRef="#ctx0" brushRef="#br0" timeOffset="582669">17092 3686 20849,'27'3'-465,"1"0"0,21 4-2812,-18 23 2149,-9-5 2985,5 12-1577,-18-20 713,-3-12-993,-4-4 23,6-7 78,-1-5 11,12-11-101,0 5 0,23 2 79,0 26-1837,0 6 1871,-6 14-68,-16-4 157,-3-2-112,-2-20-56,-3-13-124,2-22 1,0-6-63,-2 11 1,1 0 1381,2-10 1,2 5-1410,18 4 123,-11 20 2779,-2 4-2734,-9 2 0,-11 0-269,0 0 325,-8 3-56,-4 4 0,-7 6 392,-2 17-167,9-12 100,1 6-124,10-19-3469,27-13 3212,0-19 0,13 1 56,-13-7 0,-11 20 22,-8 6-2290,1 20 2402,0 35-280,-5-22 1,0 2 229,3 13 0,0 3 0,-1-10 0,-1 0 34,1 1 0,-1 0-460,0 7 0,-3-1-1809,-6 0-1126,-11 4 2900,-13-44 0,9-1 0,3-1 0</inkml:trace>
  <inkml:trace contextRef="#ctx0" brushRef="#br0" timeOffset="583201">15593 4780 24132,'2'35'1495,"3"3"1,0 2-3135,-1-15 1,1 0 637,3 23 0,0-1 2333,0-8-1803,-2 2 327,-5-25-2075,-1-8 1126,1-5 1,1-3 0</inkml:trace>
  <inkml:trace contextRef="#ctx0" brushRef="#br0" timeOffset="583668">15751 4956 18518,'-8'-4'3276,"2"1"-2058,-7 3-1342,10-4 673,13-8-314,8 4-145,22-4 11,-10 9-56,16-3-3322,1 1 3218,-1-1-392,3 5 686,-31 9-168,4 5 79,-20 22-68,-18 1-78,-9 2-101,2-23 1,-2-9-920,-10-22 1988,6 0-4228,21-19-17,17 17 0,29-3 2457,1 6 1,2 3 0,-21 7 0</inkml:trace>
  <inkml:trace contextRef="#ctx0" brushRef="#br0" timeOffset="584102">16545 4727 23258,'-27'12'156,"0"1"1,-2 1 0,4 3-3434,4 15 2597,15 3 1924,22-2-1143,19-8-33,2-6 44,-1 0-34,-4 13 741,-15-2-1716,-25 3-111,-9-14-2269,-22-11 2914,22-26 0,0 13 0,15-13 0</inkml:trace>
  <inkml:trace contextRef="#ctx0" brushRef="#br0" timeOffset="584370">16757 4586 19123,'6'25'1638,"0"0"0,2 14 0,-6-1 0,-1 2-1317,-1-12 0,0 0-271,0 7 1,1 0-1690,1-7 1,2-2-1639,1 21 0,2-25 0,-3-19 2457,-4-6 1,1 2 0,-1-3 0</inkml:trace>
  <inkml:trace contextRef="#ctx0" brushRef="#br0" timeOffset="584567">16863 4833 24793,'-38'0'235,"-1"1"0,5-1 1,6 1-236,14-1-2263,3 0-561,6 0-453,2 0 2457,12 1 1,-6-1 0,5 1 0</inkml:trace>
  <inkml:trace contextRef="#ctx0" brushRef="#br0" timeOffset="584841">17022 5045 17633,'9'3'3276,"3"-8"0,-13-7-2399,5-7-810,-7 0-33,2 3-650,23-6-852,-5 11-953,18-6-856,-1 6 0,-7 4 2457,9-3 1,-22 6 0,-2 2 0</inkml:trace>
  <inkml:trace contextRef="#ctx0" brushRef="#br0" timeOffset="585573">17286 4886 23751,'-28'20'242,"-1"0"1,1 3 0,5 2-3520,9 14 1107,36 6 2002,-1-20 783,3-15 0,2-9-935,-4-20 0,-4-7 7,5-4 457,-8-2 0,-3 0-144,-9 15-2190,-1 24 2683,14 36-258,-8-8 2258,13 3-2493,-10-36-23,1-3-10,21-26-23,-6 6-90,6-12 3202,-13 19-3258,-9 11 34,7 14 202,-3 7-3311,-1 1 3341,-3 0 59,-8-13-67,-1-3 0,0-2-33,-1-1-90,5 0 55,0-6 68,10-13 0,5-6-86,0 1 142,5 9-23,4 17-77,-6 14 21,6 10 68,-12 9-1978,2 10 2034,-2-16 1192,-2-4-2066,-1-31-1933,-6-11-627,4-13 2457,9-14 1,-12 23 0,6-6 0</inkml:trace>
  <inkml:trace contextRef="#ctx0" brushRef="#br0" timeOffset="586025">18027 4886 22687,'-26'20'935,"10"11"1,3 2-3605,4 3 2669,4-7 0,2-3 804,11-8-949,13-44-230,-2 2 330,-8 1 1,0-1-68,4-10 89,-5 7 23,-3 13 1494,-3 9-1516,0 19 22,1 13 123,2 15 183,0-11 0,0 4 0,0-2-59,0-1 0,0 0 247,1 0 1,1 2 0,-2-3-260,1-3 1,-3-3-3513,-4 10 2243,-10-8-355,-15-21-460,-7-20 210,11-7 1,1-2 818,0-8 1,-2-7 0,21 29 0</inkml:trace>
  <inkml:trace contextRef="#ctx0" brushRef="#br0" timeOffset="586440">18239 5062 21420,'33'-14'-8,"0"-1"1,-1-4 0,-10-1 29,-21 6 102,-17-7 100,4 26-34,-9 10 135,17 14 34,3 11 55,5 5 68,8 2-1949,10-17 1,5-2 1466,9 1-118,-6-10 1,-1-6-790,-1-18-2370,-2-33 2841,-16 12 0,-1-1 0,3-20 0,-5 8 0</inkml:trace>
  <inkml:trace contextRef="#ctx0" brushRef="#br0" timeOffset="586672">18609 5115 23269,'11'-38'415,"-2"3"-3692,-9-10 277,19 8 1812,-5 1-137,19 17-1952,-7 17 2457,-7 2 1,-5 0 0,-10 0 0</inkml:trace>
  <inkml:trace contextRef="#ctx0" brushRef="#br0" timeOffset="587092">19103 4886 21745,'-35'21'801,"10"-2"1,3 1-4079,6 12 2348,18 2 1,7 3 2504,8 4-1413,6-11 0,0-5 538,-12-8-769,-2-4-100,-29-11-79,1-1 2176,-30-1-2848,18 0-2358,-5-2 0,23 1 0,16 0 2457,18 1 1,-5 0 0,3 0 0</inkml:trace>
  <inkml:trace contextRef="#ctx0" brushRef="#br0" timeOffset="587343">19403 5098 12490,'0'0'0</inkml:trace>
  <inkml:trace contextRef="#ctx0" brushRef="#br0" timeOffset="627283">26423 11412 19347,'-16'35'2421,"3"0"-1850,6-4 17,1-3 1,0 2-416,2-5 1,-1 2-56,-4 18 0,-1 1-102,1-14 1,0-3-152,-1 0 1,1-2-247,-4 0 101,7-26 280,6-18 28,8-17 0,4-8-1284,1 2 1,1-1 1255,-3 7 0,1-2 0,1 1 11,4-5 1,0 2-1285,-2 2 0,0 0 1273,-2 4 0,-1 0-125,0 1 0,-2 2 136,6-12 0,-12 23-11,2 4 2060,-3 5-1633,-1 5 2849,2 1-2212,-1 3-321,2 0-552,1 3 179,6 36-236,-5-8-1707,-1 10 0,0 3 1607,-3-18 0,0-2 10,0 11 1,1-1-3,1 15 58,0-2 1,-1 2-95,0-19 0,0 0-655,0 5 1,1 4 0,-1-7 514,3 7-292,2 3-964,-4-26 1390,10-9 0,-9-4 0,5-4 0</inkml:trace>
  <inkml:trace contextRef="#ctx0" brushRef="#br0" timeOffset="627482">26723 11730 21745,'-46'6'11,"1"0"0,-1 0 1,-1 1-1,2 0-1650,-3-1 1,7 0 818,16-2 1,7-1 0,18-3 0</inkml:trace>
  <inkml:trace contextRef="#ctx0" brushRef="#br0" timeOffset="628171">26970 11730 22305,'4'34'1092,"0"0"0,-1-8 0,0 2-754,-2 5 1,-1 5 0,-1 0-291,1-3 1,1-1 0,-2 0-1688,-2 9 1,0-3 149,3-2 1,-4-9 1264,-7-21 1588,3-24-1376,0-11 12,4-6 0,1-5-699,0-6 1,2-3 709,0 9 0,0-3 0,0 2-5,0-8 0,2 3-6,2 6 0,2 4 33,6-3 2236,9 9-2202,12 5-67,-5 13-2358,17 8 2358,-13 27 1367,-4 14-1367,-13 6 0,-15-3-79,-23-11 1,2-15-1561,-4-8 1,0-7 2298,6-25 1,-5 13-1,24-12 1</inkml:trace>
  <inkml:trace contextRef="#ctx0" brushRef="#br0" timeOffset="628621">27499 11606 21947,'-23'20'739,"0"-1"1,0 11 0,2 2-528,6-9 1,1 1-39,2 6 0,5-2-40,7-5-3411,18-1 1398,28-14 2165,-22-14 1,0-3-287,2 0 0,-3-3 886,-2-25-1054,-17 4-202,-9 9-678,-14 5 1,-4 2-589,-6 4-3,0 4 1,1 3 818,12 6 1,3 0 0,13 0 0</inkml:trace>
  <inkml:trace contextRef="#ctx0" brushRef="#br0" timeOffset="629051">27852 11324 20994,'2'48'508,"0"0"1,1 1 0,-1 1 0,-1 0 0,1-1-364,0-7 1,-1-2 0,1-2-124,1 11 1,2-7-1435,10-11-1579,-2-30-286,-3-12 2457,-4-10 1,-5 10 0,1 0 0</inkml:trace>
  <inkml:trace contextRef="#ctx0" brushRef="#br0" timeOffset="629301">28152 11307 23628,'6'45'466,"0"1"1,0-3 0,-2-1-2106,-3-1 1,-2-2 709,1-9 1,-1-1 939,0 7 1,1-1 1397,-3 4-1712,2-1-2974,0-15 2667,1-6 0,0-14 0,0-5 0</inkml:trace>
  <inkml:trace contextRef="#ctx0" brushRef="#br0" timeOffset="629836">28540 11589 21633,'-23'5'840,"0"2"-716,-1 6-1763,7 12 1,4 5 1540,9 13-195,0-10 0,5 0 483,23 4 1081,3-17-1102,10-10-192,-12-25 0,-1-6-44,13-8 11,-16-1 0,-6-2 11,-6-5-156,-5 1-292,-28 16 2346,1 3-2167,-21 19-2963,1 16 0,21-8 2797,-2 8 1,23-15 0,1-3 0</inkml:trace>
  <inkml:trace contextRef="#ctx0" brushRef="#br0" timeOffset="633063">29633 11289 24211,'10'37'1904,"-2"8"-1523,-6-6 0,-3 11 0,1 2 0,-1-7-2020,1-2 1,0 0 1580,0 2 1,0 7 0,0-2 0,0-14 1123,0-5-1738,-3-47-413,2-11 0,0-7 1045,0-3 1,-1-4-528,1-8 0,1-1 561,0 13 1,0 1 562,2 1 1,1 0-558,0 1 0,2 0 3,5 0 1,2-2 0,0 4-10,0 2 1,2 1 5,4-1 0,3-3 0,-1 8-45,15 0 659,-1 13 0,1 6-614,-3 17 11,10 15 1757,-33 14-1678,-5 5-51,-10-13 0,-7 0-39,-4-2 0,-6-2-1639,-8 0 1,-1-4 133,7-6 0,1-7-1772,-12-13 0,32-7 2457,6-9 1,-2 9 0,2 2 0</inkml:trace>
  <inkml:trace contextRef="#ctx0" brushRef="#br0" timeOffset="633539">30233 11148 25409,'5'47'590,"-5"-4"0,-2 10 1,-1-3-1684,0-15 1,-1-2 0,0 2 541,0 4 0,0 4 0,1-2 0,0-6 545,0 0 1,1-8 1346,0-2-1745,2-21 851,14-29 0,5-12-447,2 7-227,-2 2 1,3-3 0,-1 6 260,9 4-34,7 2 3000,-16 28-2995,-5 23 1,-4 7 95,2 8-51,-3 3 1,-1-4-2931,-7-17 2197,8-6-909,-2-33-1140,9-9-545,-6-7 2457,1-2 1,-7 16 0,-1 4 0</inkml:trace>
  <inkml:trace contextRef="#ctx0" brushRef="#br0" timeOffset="634039">30868 11465 23471,'-35'8'459,"11"4"1,1 2 33,-7 6-28,9 5 0,2 5-2104,11 6 1,5 0 1677,-1-7 0,3-2 95,4 7 1,5-6-1409,12-10 1341,5-8-55,16-5-102,-3-30-34,-1 2-39,-22-6 1,-8-5-308,-12 3 0,-6 2 210,-2 2 1,-4 3-150,-1 3 0,-1 4 1737,-15 9-3121,22 7-1484,5 1 2184,7 0 1,3 0 0</inkml:trace>
  <inkml:trace contextRef="#ctx0" brushRef="#br0" timeOffset="634476">31097 11589 14909,'31'4'261,"0"-1"1,-1 0-1,-5-3 2394,-6-13-2644,-1-1 1409,-5-1-1476,-5-11-1442,-3 3 1352,-34 2 2234,-1 35-1931,-14 7 0,27 2 0,5 2 369,2 13 17,6-10 1,2 1-353,7 10-79,21-9 0,7-6-471,3-10-258,2-8 1,0-9-670,-6-22-1991,-12-2 3084,-5-2 1,-11 17 0,-2 3 0</inkml:trace>
  <inkml:trace contextRef="#ctx0" brushRef="#br0" timeOffset="634956">31591 11183 22900,'-6'40'341,"-1"-1"1,0 1 0,1 2-1,-1 3 1,1 0 0,0-5-118,-1 9 0,0-3-217,2-5 1,-1 1-1,2-6-96,-4 4-79,6-26 123,3-19-3232,27-30 2291,-8 11 963,0 2 1,1 1 826,7 6-1073,17 12 191,-20 31 111,7-1-22,-27 21 34,-22-5-6,-7-22 1,-4-2-52,-11 10-38,9-16 0,2-7-286,11-11 336,6-23 0,5 16 0,3-15 0</inkml:trace>
  <inkml:trace contextRef="#ctx0" brushRef="#br0" timeOffset="635441">31891 11606 20345,'-12'25'2835,"3"21"-2432,7-19 0,2 1-73,0 6 1,0 0-1970,0-6 1,0-2 966,3 7-714,9-25 1218,10-30 0,3-9-418,6 0 485,-3-5 0,-2-1 34,-7 8 56,-3 8 1988,-3 11-2011,-5 34 225,0 18-96,-6-16 0,0 0 96,3 21 652,0-28-742,1-8-2514,13-10 1359,-4-13-1859,13-8-364,-14-3 2457,2 2 1,-12 12 0,1 3 0</inkml:trace>
  <inkml:trace contextRef="#ctx0" brushRef="#br0" timeOffset="635831">32544 11536 22283,'-33'10'930,"2"-1"-4207,-7 4 2026,13 2 1507,4 11 40,25-1 1,7 4 195,3-2 0,2 1-436,2 2 0,1-1-23,-1-7 1,-3-2-22,-1 3-46,-8 6-11,-21-1 597,-5-4-597,-19-8 364,3-14-566,2-5-582,5-14-1501,13-8 2979,17 1 0,2 7 1,9 13-1</inkml:trace>
  <inkml:trace contextRef="#ctx0" brushRef="#br0" timeOffset="636110">32826 11818 15941,'-5'36'0,"1"-7"0</inkml:trace>
  <inkml:trace contextRef="#ctx0" brushRef="#br0" timeOffset="642570">30004 12665 22664,'3'45'63,"1"0"1,-1-2 0,-1-1 361,-1-1 1,-2 0 106,1-1 1,-1 0-2172,-1 2 1,1-4-735,-1-11 3827,0-41-1454,1-11 0,2-5 424,-2-2 0,2-5-438,-1 1 0,1-4 0,1-2 0,1 2 21,2-3 1,2 1 0,3-1-534,0-1 1,2-3 0,1 2 0,3 6 671,9-2 0,3 9 1016,-1 13 0,-1 11-1117,5 34 78,-22 9 0,-6 5 23,3-9 0,-5 1-131,-7 2 0,-5 3 0,-1-5-32,0-5 0,-4-4-1622,-23 5 1,-2-11-1639,8-20 0,-10-10 3033,43-12 0,0 13 0,2 4 0</inkml:trace>
  <inkml:trace contextRef="#ctx0" brushRef="#br0" timeOffset="643032">30515 12876 23784,'-27'-4'269,"0"0"0,-8 6 0,5 8-3546,6 31 1667,-2-4 3097,33 9-1341,11-33 713,5-8-982,3-17 0,-1-6-2224,-3 4 2347,-1-5 0,-5 2 2268,-13 10-2268,-3 7-13,7 66 315,-2-34-157,1 7 1,2-3-34,4-21-1751,13-29 1,3-9-1639,-6 0 3880,6-6 1,-4 1-1,-18 13 1,-1 4-1</inkml:trace>
  <inkml:trace contextRef="#ctx0" brushRef="#br0" timeOffset="643283">30903 12524 24905,'-4'37'313,"-1"0"1,0 0 0,1 2 0,0 4 0,1 1-1,2-4-1382,3 3 1,3-2 0,0-1 1068,-3 1 0,0 0 0,3-3-180,3 9 1,5-17-3098,4-34 0,-5-38 2457,0 3 1,-7-5 0,-4 29 0</inkml:trace>
  <inkml:trace contextRef="#ctx0" brushRef="#br0" timeOffset="643532">31097 12612 16416,'6'31'1638,"-1"0"0,1 13 0,-3-3 0,-1 6-1131,-1-6 0,0 3 0,-1-4-485,2-2 0,0 0-578,0 4 1,1 3 0,1-9 208,3-5-626,5-7-2304,0-31 3376,4-21 1,-6 12-1,-1-10 1</inkml:trace>
  <inkml:trace contextRef="#ctx0" brushRef="#br0" timeOffset="643934">31450 12929 22417,'-39'-17'371,"1"5"-3648,9 24 2527,13 12 1,4 5 2040,-2 11-1078,7-7 0,3 0 1038,9-2-1072,4-8-90,7-8-133,18-8-169,-7-19 1166,2-18 0,-1-6-953,-7 2 11,-3 0 1,-4 5 32,-13 25 214,4 45-12,1-12-56,-2 2 1,3 1 636,14 7-827,-3-16-817,24-7-2460,-5-41 2457,0 5 1,-13-9 0,-19 18 0</inkml:trace>
  <inkml:trace contextRef="#ctx0" brushRef="#br0" timeOffset="644283">31997 12859 22059,'-32'4'724,"-1"1"1,1 32 0,12 8-445,24 4-161,-2-16 1,0 4-1,6-5 223,10-6 0,3-5-331,4 9-134,4 8-2789,-21-22 2520,-11 4-796,-13-11-1120,-6-3-969,-1-4 3157,6-7 1,10 4 0,4-3 0</inkml:trace>
  <inkml:trace contextRef="#ctx0" brushRef="#br0" timeOffset="644887">31609 13582 19482,'-2'47'819,"1"0"0,-1 0 0,1 3 0,0-8 204,1-15 0,0-2-2662,-1 20 1,1-5-768,0-25 3614,0-8-1971,0-4 99,-1-14 339,-1-12 0,-1-5-1965,2-14 2301,-2 4 0,2 1 0,6-11 1129,1 23 0,1 0-1129,2 1 0,2 0 17,5-5 0,1 3 84,6-5 191,3 2-2045,-12 46 1966,-4 12-106,-5-3 1,-2 2 144,0 2 0,-1 0 1071,0 0 1,0 1-835,5 4 1,1 2-1,-1-4-533,2 12-337,1-2 0,0-16-603,-4-37 973,-4-10 0,2 5 0,-3-2 0</inkml:trace>
  <inkml:trace contextRef="#ctx0" brushRef="#br0" timeOffset="645104">31803 13794 17767,'-41'-5'1638,"0"0"0,1-3-1598,7 7 0,-6 2 0,7-1-3317,4 0 0,8 0 2184,27 0 1,11 0 0</inkml:trace>
  <inkml:trace contextRef="#ctx0" brushRef="#br0" timeOffset="645339">32103 13582 21588,'6'45'655,"1"0"0,-1 0 1,0-6-1,0-1 0,-2-1-444,-3 1 1,0 0 0,0-4-390,0 0 1,0-5 87,4 5-537,-2-22-919,2-11-1731,4-16 2457,1 2 1,-2-4 0,-4 8 0</inkml:trace>
  <inkml:trace contextRef="#ctx0" brushRef="#br0" timeOffset="645886">32244 13776 17868,'-30'-3'1638,"1"-1"0,-10-1-3277,3 5 1,0 0 214,-9 0 1424,20 0 1409,3-3-1218,19-3 780,14-3-1005,10 0 1,7 1-119,8 0 1,5 1 20,-6 2 1,2 0-1,-1 0-152,0 2 0,-1 0 1,-3 1 282,-2 0 0,-3 1 3140,7 2-2905,-34 11 364,0 14 1,0 5-253,0 11-1502,0 0 0,0 2 1849,3 3-828,-1-12 1005,6-12-994,1-30 44,6-5-156,16-20 235,-10 17 0,1 0-148,15-10 182,1 10 3242,-22 21-2924,2 32 0,-2 11-162,-3-20 0,-1 0-175,-1 5 0,1 3 0,-2-7-418,3 4-639,-9-33-2235,-1-34 2776,-1 8 1,0-10 0,-1 24 0</inkml:trace>
  <inkml:trace contextRef="#ctx0" brushRef="#br0" timeOffset="646354">32879 13899 22014,'33'-24'112,"-6"3"45,-17-6-68,-11 10-55,-9 13-34,-8 0 34,-5 6 336,-4 23-3168,10 19 3285,7-10 1,4 2-270,6-5 0,5-2-61,1-1 0,3-5 123,16 2-2604,17-11 2144,-11-8-2221,8-18 832,-17-8-945,-1-12 2514,-12 5 0,0 9 0,-8 11 0</inkml:trace>
  <inkml:trace contextRef="#ctx0" brushRef="#br0" timeOffset="646887">33196 13811 20826,'-4'39'482,"-1"1"0,1-4 0,1-4-1016,1 1 433,2-16 531,-1-6-284,0-25-34,0-24 132,0 4-227,2 2 0,2 1-3166,4-2 3239,9-7 546,-1 27-603,4 5 23,-5 15 213,0 15 0,-2 5 168,-2-4 0,0 1-258,1 7 0,-1 0 3097,3 7-3003,-10-27-2424,1-3 291,-4-7-1389,2-4-28,1 0 2457,3-4 1,-3 3 0,1 1 0</inkml:trace>
  <inkml:trace contextRef="#ctx0" brushRef="#br0" timeOffset="647573">33549 13811 20154,'-15'6'471,"0"0"-438,0 12 34,0 4-566,-1 13 712,7-7 326,4 4-181,5-17-67,3-1-268,3-8-91,12-2-21,2-22 78,2 3-23,-5-11-11,-3 7 522,-7 9-556,1-1-223,-6 9 324,-1 0 146,1 1-101,0 0-67,2 1 45,0 16 45,1-1 11,-1 15 145,1 8-201,-1-18-79,4 7-313,-2-24-561,0-1-1601,1-3 2509,-2-6 0,-1 5 0,-1-4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1T18:40:25.694"/>
    </inkml:context>
    <inkml:brush xml:id="br0">
      <inkml:brushProperty name="width" value="0.09071" units="cm"/>
      <inkml:brushProperty name="height" value="0.09071" units="cm"/>
      <inkml:brushProperty name="color" value="#FF0000"/>
    </inkml:brush>
  </inkml:definitions>
  <inkml:trace contextRef="#ctx0" brushRef="#br0">21026 3581 19414,'43'-14'819,"0"1"0,-4 3 0,2 1 0,-2 5-1950,4 9 1,-1 4 1186,7-4 0,0 3 3,-16 1 1,-1 3 0,0 0-668,0 2 0,0 2 1,-1-1 618,7 5 0,0 0-247,-4-2 1,2 0 0,-2 1 268,5 4 1,-2 1-450,2 3 1,0 0 415,0 4 0,-1 1 156,-13-9 1,0 1 0,1 3-157,1 2 0,2 3 0,0 2 0,-1-2-23,1 6 1,-1-2 0,1 3 19,-1-1 0,2 3 0,0 0 1,-3-1-7,-7-7 1,-1-1-1,-2 1 1,2 3 199,0 4 0,1 3 0,-1 2 0,0 3 1,0 3-181,-4-9 0,0 2 0,-1 3 0,1 0 1,-1 2-1,0 0 0,0 0 0,0-1 2,-1-3 1,0-1 0,0 1 0,0-1-1,0 2 1,-1-1 0,1 1 0,-1 1-1,0 0-51,-1 0 0,1 2 1,0 1-1,-1 0 1,0 1-1,0 0 1,0-2-1,-1-1 1,-1-1-1,0-3 49,0 4 0,0-3 0,-1-1 1,-1-1-1,0-1 0,-1 0 0,0-1 16,1 3 0,-1-1 0,0-1 0,-2-1 1,0 0-1,-3-1-21,0 3 1,1-2 0,-4-1 0,-4 1 0,-8 0 4,-4-6 0,-8 0 0,-4 1 0,-5 0 1,-1 1-1,-2-2 0,2 0 0,2-1 0,3-2-8,1 3 1,2-1 0,1-1 0,0-1 0,-3 0 0,-5 0-3,3-5 0,-4 0 0,-3 2 0,-2-1 0,-2 0 0,1-1 0,0-2 1,1-2-1,3-3 0,2-4 12,-6 1 1,4-5-1,1-3 1,-2-2-1,-5 1-113,2 0 1,-3-1 0,-4 0 0,-1 0-1,-1-2 1,1-1 0,0-1 0,2-1 108,-1-3 1,1-2 0,1-2-1,0 0 1,-1-1 0,0 0 0,-1 0-13,5 3 1,-1-1-1,-1 1 1,0 0-1,0 0 1,0-2-1,2-1 1,1-1-1,2-2-9,-2-4 1,0-2 0,2-2 0,2-1-1,1-1 1,1 0 0,2 1 1,-3-4 0,2-1 1,3 0-1,0-1 1,-1 0 2,2 1 0,1 0 1,0 0-1,0-3 0,-1-4-9,4 0 1,-2-5 0,0-2-1,-1-2 1,1 0 0,2 0-1,2 1 1,2 4 35,0-2 1,3 2 0,1 1-1,1-2 1,-1-3-23,-1-1 1,-3-5-1,-1-2 1,2-1-1,2 1 1,3 3-1,7 3-12,4-2 0,6 4 0,5 0 0,2-7 9,1 9 0,2-5 0,3-2 0,1-3 0,2-1 0,0 0 0,-1 2 0,1 1 0,-2 3-5,2-6 1,-1 2 0,0 3 0,1-1-1,1-2 1,2-2-40,-2 6 1,1-3 0,1-1 0,1-2 0,1 0 0,0 0 0,1 0 0,-1 2 0,-1 3 0,0 2-152,5-8 0,-1 4 0,-1 3 0,1 0 0,2-1 1,2-3-166,-3 6 1,2-2 0,1-2 0,1 0 0,0 0 0,1 1 0,-1 1 0,0 2 0,-2 4 209,3-2 0,-1 3 1,-1 2-1,0 1 1,1-1-1,-1-1 0,3-6 1,1-5-1,0 0 1,-1 3-1,-2 7 1,-3 10-1,2 11 0,-1 0 1</inkml:trace>
  <inkml:trace contextRef="#ctx0" brushRef="#br0" timeOffset="821">25735 5450 24020,'-3'38'501,"-1"-1"1,2 7-1,0 7 1,1-1-1322,1-12 1,-1 0 0,2 1 0,-1 0 475,1 7 0,0 0 0,0 1 0,0 0 425,0-1 1,0 1-1,1-1 1,0-3-434,0-1 0,2-3 1,1 0-742,5 2 1,2 0 0,-1-7-2185,7 5 2457,18-17 1,-29-46 0,1 0 0</inkml:trace>
  <inkml:trace contextRef="#ctx0" brushRef="#br0" timeOffset="1039">26141 5503 25723,'14'43'184,"1"0"1,0 1 0,-3 1 0,1 4 0,-1 1 0,-1-1-1005,-2-4 1,-1 1 0,-1-1 0,1 0 279,0 1 0,0 1 0,0-2 1,0 0 539,0-5 0,0-1 0,0-2 0,0-4 586,1 5 1,2-9-587,22-10 0,-20-5 0,10-28 0</inkml:trace>
  <inkml:trace contextRef="#ctx0" brushRef="#br0" timeOffset="1234">26370 6156 22608,'-37'1'655,"-1"0"0,1 0 1,1 0-1,1 0 0,-1 0-638,-8 0 1,-1-1-1,2-1-1656,-5 0 1,3-1 982,-3-1 1,6 0-1,8-2 1,42-1 0</inkml:trace>
  <inkml:trace contextRef="#ctx0" brushRef="#br0" timeOffset="1655">26723 6244 22720,'33'7'201,"0"-1"1,0 0 0,12 1 0,-5-11-1841,-10-25 1,-8-8 401,-9 12 1,-3-2 847,3-7 0,-1-4 0,-5 5 389,-12-10 1021,-5-3-1088,-8 33 22,-15 14 224,14 26 1,3 9-124,1-13 0,3 2 1235,-1 21 0,6 1-1157,8-19 1,3-2-12,2 0 0,4-2 544,12 2 0,4-4-921,-3-8 0,1-3 170,10 1 0,2-3-124,-10-8 1,-1-2-353,3-4 0,-1-2-1079,-1-1 1,1-2-1,10-10 1,-3 0-1639,3-3 2677,-13 8 0,-5 4 0,-16 8 1,-1 3-1</inkml:trace>
  <inkml:trace contextRef="#ctx0" brushRef="#br0" timeOffset="2508">27517 6297 23314,'31'22'123,"1"-1"0,-4-26 1,-7-12-1763,-19-15 1,-5-8 802,10-3 0,3-3 1,1 4 672,1 3 1,4 4 732,9-2 0,7 8-783,3 17 0,1 7-727,-1 1 1,0 1 939,-2 1 0,-2 1-34,15 1-1460,-28 0 1953,4 44 926,-11-6-1150,-3 2 0,0 4 99,-3 4 0,0-2-115,-1-13 0,1 0 1058,2 5 1,0-4-1222,4-14 2961,1-21-3012,-1-19 1,1-11-1282,2-7 1,1-3 1230,1-1 1,0 0 32,-1 1 1,1 4 78,2 3 11,7 15-2346,7 43 2346,-7 1-67,-11 0 1,-1 1 66,-3 7 34,-1-8-101,-2-12-11,1-12 45,4-24 0,1-8-45,4-6 11,-2 1 0,2 1-33,2 4-12,1 14 1900,22 37-1861,-24 6 1,1 7-643,2-4 0,2 3 1,-3-2 731,-2 5 0,-1-2 6,3-5 0,-1-8 2201,-1-18-2111,16-11-2437,-6-5 2274,8-9 0,2-4-6,-16 10 1,-1-1-46,14-10 1,0-1 22,-15 13 0,0-1 932,8-12 0,-2-2-1128,-10 5 0,-10 0-1157,-16-2 1,-8 8 1357,-7 21 1,-3 8 39,-13 3 0,3 7 1151,13 12 0,8 3-1028,4 12 123,7-4-1061,22-15 0,5-3 826,12 1-56,0-8 0,4-5-28,-9-9 0,0-3-437,0 1 0,1-3-1174,5-6 1,-2-2 1449,9-3 0,-5-7 0,-29 12 0</inkml:trace>
  <inkml:trace contextRef="#ctx0" brushRef="#br0" timeOffset="2907">29898 5733 20893,'-41'14'36,"-1"0"1,1 0 0,4 0 0,1 3-1130,0 3 1,0 4 0,9 2 1048,14 5 1,9 1 624,4 0 1,5-1-302,9 2 0,5-2 300,3-8 0,3-2-446,-1 0 1,1 0-760,4 5 1,-2-1 624,7 10-6,-18-13 1,-4-1 2016,-6 7-2068,-15 0-1582,-32-10 1,-7-4-1639,10 3 3042,-10-9 0,7-5 0,33-5 0,7-4 0</inkml:trace>
  <inkml:trace contextRef="#ctx0" brushRef="#br0" timeOffset="5717">11483 10089 22911,'26'-25'526,"1"0"1,-1 0-1,0-4 1,2 3-382,13 3 1,1 4-45,-16 7 0,0 3-1740,0-1 1,3 2 1582,16-1 0,1 3-592,-9 1 0,0 2 674,-3 1 0,0 0 0,0 1 35,4 1 1,-1 0-45,3-1 0,1 2-497,1 3 1,2 1-1,0 1 472,-8-2 1,-1 1 0,2 0 9,-1 2 1,3 1 0,-1 0 0,-1 1 274,2 0 0,-2 0 0,5 2-285,-4 0 1,4 2-1,3 1 1,0 1 0,-1 0-1,-3-1 56,3 2 0,-4-2 0,1 2 0,3 1-54,-2-1 1,3 1-1,2 1 1,0 1-1,-2 1 1,-1 1-13,0 4 0,-1 2 0,-1 0 0,-2 1 0,-1-1-159,1 1 1,-2-1-1,-1 1 1,3 4 155,-6-4 0,1 3 0,3 2 1,-1 0-1,-1 1 0,-1-2 0,-4-2-21,5 7 0,-3-2 0,-2 0 0,2 3 21,-7-8 1,2 2-1,-1 1 1,1 0 0,-1 1-1,-2 0-50,1 2 0,-1 1 0,-1 1 0,0 0 0,-1-1 1,-1-1-100,-1 0 1,0-2-1,-2 1 1,1 0 0,0 1 167,1 2 0,1 2 0,0 1 0,-1 0 0,-1-1 1,-2-3 251,2 7 0,-2-3 0,-2 0 0,1 0-262,-2 1 1,1 0 0,-2 1 0,0-1 11,-2 0 0,0-2 0,-1 3 0,-1 2-139,-4-6 0,0 4 1,-1 1-1,0 0 1,-1-1-1,0-1 143,-1-1 1,1-1-1,-1 0 1,0 0 0,-2 1-11,-1 2 0,-1 3 1,0 0-1,-1 0 1,-1-2-1,-1-1 224,0 6 1,0-4-1,-4 1 1,-7 7-226,2-18 0,-4 4 1,-4 3-1,-2 2 1,-2 2-1,-1 0 1,-1 1-1,0-1 1,0-2-1,2-1 1,1-3-1,2-3 7,-2 4 0,2-5 0,1-1 0,0-2 0,-1 1 0,-2 2 0,-2 3 0,1-3 0,-1 4 0,-3 2 0,0 2 0,-2 1 0,0 0 0,-1 0 0,1-2 0,0-2 0,1-3 0,1-4 0,2-4 29,-10 6 0,1-6 0,2-5 0,-2-1 0,0 2-29,-2 1 0,0-1 0,0 0 0,-3-1 0,-4 1-9,8-6 1,-3 1-1,-1-1 1,-2 0 0,-1 0-1,-1-1 1,0-1 0,-1 0 8,3-3 0,-2-1 0,0 0 0,-1-1 0,0 0 0,0-1 0,-1 0 0,0-1 0,1 1 12,-2 0 0,1 0 1,-1 0-1,0 0 1,0 0-1,0-2 1,0 0-1,0 0 1,-1-2-113,0 0 1,0-1-1,-1-1 1,1 0-1,-1-1 1,1-1-1,0-1 1,2 0-1,1-1 98,-3-2 0,2 0 1,0-2-1,1-1 1,1 0-1,-1 0 1,-1-1 127,0 1 1,-2-1-1,1 0 1,0 0-1,0-1 1,0-1 0,0 0-123,0-2 1,-1 1 0,1-2 0,0 0 0,0-1-1,0 0 1,1 0-154,-1 0 1,1 0-1,1-1 1,-1 0 0,0-2-1,-2 0 1,0-1 149,6 1 0,0-1 0,-1-1 0,-1 0 0,-1-2 1,1 1-1,-1-1 0,1-1 0,0 1 0,1-1-6,0-1 1,1 0-1,-1 0 1,1-1-1,0-1 1,0 0 0,1 1-1,-1-1 1,1-1-1,0 1 5,0 1 0,1-1 0,-1 0 0,0 0 0,1 0 0,0 0 0,1-1 0,0 0 0,2-1 0,0 0 7,-4-4 0,-1-1 0,2-1 0,0 0 0,2 0 0,1 0 0,3 0 0,2 0 13,-4-7 0,4 1 1,2 0-1,2 0 1,1-2-137,1 0 1,2 0 0,0 0 0,3-3-1,1-3 149,5 5 1,1-3 0,1-1-1,2-2 1,0 1 0,1 0-1,1 3-38,-1-7 0,1 3 1,2 0-1,0 0 1,2-3 7,1 1 1,0-4 0,2 0-1,0 0 1,3 1 0,1 4 36,4-5 1,3 2 0,1 2 0,3 0-38,1-2 0,2 1 0,3 0 0,1 0 67,-2 9 0,2 1 1,1 0-1,2-1 0,3-1-69,-2 4 1,2 0-1,2-2 1,2 0-1,0-1 1,2 0-1,0 0 1,0 0-15,-3 5 1,1-1 0,1 0-1,1 0 1,0 0 0,1 0-1,-1 0 1,1-1 0,0 1-1,-1 0-27,1 0 1,0 0 0,-1-1 0,1 1 0,0-1 0,1 1 0,-1 0 0,0 0 0,1 0-1,0 1-10,0 0 1,0-1 0,0 2-1,0-1 1,1 0 0,0 1 0,-1 0-1,1 1 1,0 0 0,-1 1-90,2 0 1,1 0 0,-1 0 0,1 0 0,-1 2 0,0 0-1,-1 1 1,0 1 0,-1 1-49,6-4 0,-1 2 1,-1 2-1,-1 0 1,2 0-1,1 0-103,-1 1 0,2-2 1,1 0-1,0 1 1,-1 3-1,-2 3 0,-4 6 290,9 4 0,-4 7 0,-2 0 0,5-6 0,-7 6 0,-13 26 0</inkml:trace>
  <inkml:trace contextRef="#ctx0" brushRef="#br0" timeOffset="6715">5733 11959 25779,'4'40'168,"0"0"0,-1 5 0,0 4 0,-2-4-151,0-8 0,-2 2-837,1 2 1,0 8 0,0-1 0,-1-8-71,1-6 1,0-2 1488,0 16 1,-1-9-768,1-30 933,0-19-777,1-18 1,1-14 0,1-2-30,2 1 0,1-2 0,0-4-423,-1 7 0,0-4 0,0-1 0,0 1 0,0 2 452,1 3 1,1 1 0,-1 2 0,1 1 432,0-8 0,1 2 1,-1 5-417,0 4 1,-1 3 183,6-17 80,5 11-191,-6 20 259,15 21-1187,-12 19 0,-2 8 889,3 0 0,-1 3 5,-4-2 1,-1 3 0,0 1 567,1 9 1,-1 4-604,-1-13 0,0 5 0,0 3 0,0-3 0,-1-4-88,0-2 1,0-4 0,0 2-155,2 8 1,0 5-1,0-4 1,-1-12-1476,4-8 1708,-1-18 0,-4-4 0,-3-7 0</inkml:trace>
  <inkml:trace contextRef="#ctx0" brushRef="#br0" timeOffset="6898">6032 12259 14809,'-32'35'1038,"0"0"0,2-2 1,2-3 1492,-4-1-3495,5-7-2313,18-39 2457,11 3 1,6-17 0,2 20 0</inkml:trace>
  <inkml:trace contextRef="#ctx0" brushRef="#br0" timeOffset="7346">6562 12083 20389,'6'37'546,"1"0"0,-1 0 0,0 0 0,2 3 0,-1 0 0,2 3-7,-2-4 0,1 5 1,0 1-1,1-2 1,-1-4-1633,3 4 1,0-4 0,1 0 293,-1 10 1,1 0 0,1-13 742,6-13 960,-19-62-1028,-3 4 1,-2-10 0,-1-7 0,0 0 0,1 4 86,2 2 1,0 3-1,1-1 1,-1-4-175,-1 3 0,-1-5 0,0-3 1,-1 2-1,2 3 0,2 5 211,1-5 0,2 6 0,2 4 28,2-2 0,6 9 124,16 16 68,-2 33 0,3 19 1,-4-2-109,-5-6 0,-2 2 426,-1 0 1,2 5-1,-2 1 1,-5-4-489,-4 6 1,-9-2-1018,-19 9 1,-4-4 495,0 0-123,-5-14 1,1-14 1394,9-38-3076,9-19 1848,9 9 0,3 0 0,-1-7 0,3 4 0</inkml:trace>
  <inkml:trace contextRef="#ctx0" brushRef="#br0" timeOffset="8196">7285 11712 23762,'-15'45'93,"-1"1"0,4-4 1,1-4 52,-1 2 470,13 6-3893,29-24 2583,17-30 916,-22-3 0,-1-6-222,0-10 0,-5-3-22,-6-13-34,-16 17 0,-7 3-79,-10 8 1,-5 4-85,-6-4 1,-2 5 195,4 7 1,1 4-11,-10-1 3230,28 0-3096,17 0-90,13 0 395,18-3-395,11-7 28,-9-4 0,2-8-32,-6-6 1,0-8 0,-1 2-514,-5 6 0,-1 1 0,-1-4 511,-4 3 1,-1-2 0,-1-3 0,-4-2-18,-3-10 1,-5-5 0,-1 0 0,-1 8 11,2 0 0,-1 2-27,1-13 1,-1-4 0,-7 20-97,-9 27 123,-3 23-1237,-1 15 0,0 6 1382,4-1 1,1 3-42,1-1 1,0 3-1,2-1-32,-1 9 1,7 1 358,9-4 1,7 4 0,2-1 0,-3-5-210,-1 2 0,2-3-214,0-6 1,5 4-1,1-5 1,-3-11-289,14-13-109,-10-34 1,1-18 0,-3 1 6,-4 6 1,-1-4 215,-2 2 1,2-6 0,-1-3 0,-4 2-15,-7 5 1,-2-1 0,-2 1 0,-1 0 179,1 1 0,0 1 0,-1 0 0,0 0-4,0-10 0,0 0 1,0 4 8,-2-6 1,0 10 745,-1 17 33,0 57 1,1 22-1272,-2-19 1,2 3 627,2-2 0,1 6 0,1 3 1,1 0-1,-1-6-291,2 2 1,0-3-1,2 1 152,0-2 1,1 1 0,2-1 0,2-2 623,4 3 0,2-4 0,5-9-2265,21-15 1,1-7-1,-16 8 1,-2-7 1389,8-32 0,-11-9 0,-23 9 0,-2 5 1</inkml:trace>
  <inkml:trace contextRef="#ctx0" brushRef="#br0" timeOffset="8655">8696 11024 25431,'0'31'81,"0"-1"1,-2 4-1,-2 3 1,1-3-77,2-6 1,0 0 16,-4 19 1,1-2 89,4-5-3389,24-8 3142,-4-28 135,22-22 435,-26-4 1,-3-4-453,1-5 1,-2-1-1102,-3-1 1,-1 0 1100,-2-7 0,-4 1-45,-2 13 0,-4 2 62,-2-5 0,-4 5-45,-18 6-22,-8 9-12,9 7 1,2 2-79,-11 7 67,-3 2-1192,25 6 687,7-4 675,4-3-3357,24-4 2457,-4-3 1,7-1 0,-12 0 0</inkml:trace>
  <inkml:trace contextRef="#ctx0" brushRef="#br0" timeOffset="8915">9366 11095 15146,'0'0'0</inkml:trace>
  <inkml:trace contextRef="#ctx0" brushRef="#br0" timeOffset="16943">13794 11695 23605,'24'-8'366,"0"1"0,2-1 0,-3-2 172,0-5 280,21-8-381,-1 3-269,-18 12 0,2 2-28,22 7 0,1 7-101,-15 0 1,0 2-1133,3 0 1,3 2 0,-3 0 655,-3 6 1,-2 1 645,1-2 1,1 0-171,-3-1 1,1-1-40,-2-2 0,3-2-1067,13 2 0,2 0 1059,-13-3 1,0-1-1,1 1-192,-1 1 1,1 1 0,-1 1 187,-1 1 1,0 1 0,-1 4-1,-6 3 1,0 3 0,0 3 0,1 4 11,-2 1 0,1 4 0,0 3 0,1 1 0,-1 0 0,-1-2-3,1 1 1,-1-1 0,0 0 0,-1 0 0,1 4-5,-5-6 1,1 2 0,1 1-1,-2 1 1,0 0 0,-2-1-1,-2 0 10,-3 0 1,-1 0 0,-1-1 0,-3 0 0,0 2 0,-3 2-142,-1 3 0,-2 2 0,-2 2 0,-2 1 0,0-1 0,-1 0 0,1-3 145,0 2 1,0-2-1,-1-1 1,0 0-1,-3 1 1,-2 0 152,-1-2 0,-1 2 0,-1 0 0,-3-1 0,-1 0 0,-2-2 0,-3-4-170,-4 0 1,-4-3 0,-2-1 0,-2-2-1,-1-1 1,0 0-146,-3 1 1,-1-2 0,-2 0 0,0-1 0,-1 0 0,0-1 155,0 1 1,0 0 0,0 0 0,-1-2 0,0-1 0,-1-1 183,1-4 1,-1 0 0,-1-2-1,1-1 1,0-2 0,1-3-178,-8 1 1,1-3-1,1-2 1,-1-2 200,1 1 0,1-1 0,-2-2 0,-6-1-201,13-2 0,-5-2 1,-2 0-1,-2-1 1,1-1-1,0 0 1,2 0-1,3-1-313,-7 0 1,5-1-1,0-1 1,-1-1 0,-3 0 304,8 1 0,-4 0 0,-1 0 0,-1-1 0,0 0 0,2-1 0,0-2 0,4-2-15,-3-3 0,3-1 0,1-2 0,1-2 0,0 0 0,1-1 191,-6-4 0,0-2 1,2-2-1,0 1 1,0-1-173,1 1 0,0 1 1,1-2-1,1 0 1,2-4-42,2-3 0,1-3 1,1-2-1,5-1 0,3 1 37,4-2 0,5 0 0,4-2 0,0-4-152,3 7 0,1-4 0,1-2 0,1-1 0,1 0 0,2 0 0,0 1 140,2-2 1,3-1 0,0 2 0,2-1 0,0 0 0,0 1 221,0-2 1,-1 0-1,1-1 1,1 1-1,1 1 1,1 0-215,1 3 0,0 1 0,2 0 1,0 1-1,1 0 0,2 1-142,2 2 1,1-1-1,1 2 1,1 0-1,0 0 1,0 1-256,0-2 0,-1 0 0,1 1 1,1-1-1,2 1 134,0 2 0,1-1 0,2 1 0,1 0 0,0 2 0,-2 2-490,6-2 1,0 3 0,0 1-1,1 1 794,-1 2 0,1 0 0,-1 2 0,-2 1 0,-1-1 0,-2 2 0,-2 3 0,3 4 0,0-1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1T18:41:48.808"/>
    </inkml:context>
    <inkml:brush xml:id="br0">
      <inkml:brushProperty name="width" value="0.09071" units="cm"/>
      <inkml:brushProperty name="height" value="0.09071" units="cm"/>
      <inkml:brushProperty name="color" value="#FF0000"/>
    </inkml:brush>
  </inkml:definitions>
  <inkml:trace contextRef="#ctx0" brushRef="#br0">28469 8149 8927,'0'0'0</inkml:trace>
  <inkml:trace contextRef="#ctx0" brushRef="#br0" timeOffset="1418">28646 7990 10921,'35'7'1638,"-3"-2"0,1-2 84,-3-3-579,18 2-830,-38-2-89,-8 0-22,-2 0 1423,-11 4-1244,-1 0-146,-10 3-1347,2-1 1358,0-2 12,-1 1 55,-2 0-1423,-14 2 0,-6 1 1205,8 0 0,-2 0-69,4-1 0,-2 0 1,1 0-16,-5 2 0,2 0 50,9-2 1,-2 0-339,-7 1 1,-8 2 0,0-1-1,4 0 299,7-2 1,3 0 0,-3 0-12,-9 2 0,-5 0 1,0 0-1,4 0-43,1-2 1,2 1 0,0-1 109,-4 1 1,-1 0-1,0 0-22,1-1 0,1 1 0,-4 1-3,9-2 1,-3 0 0,-1 1 0,0-1 0,1 0-24,-7 1 1,1-1 0,0-1 0,0 1-6,0 1 0,0-1 1,0 1-1,0-2-11,2 0 0,0 0 0,1-1 0,4-1-123,-8 1 0,0-1 124,13-1 1,-5 1 0,-1-1 0,-1 1 0,1-1-14,-5 1 1,1 0 0,-1 0 0,-1 0-6,4-1 1,-1 1 0,0-1 0,-1 1 0,0-1 2,0 0 0,-1 1 0,0-1 0,1 0 0,4 0-239,-5 0 1,4-1 0,-2 1 240,1-1 1,-2 1 0,-1 0 0,4 0 497,0 0 1,2 0 0,-4 0-488,0 1 1,-5-1-1,-3 1 1,2 0-1,4-1-67,5 0 1,3 0 0,0-1 0,-3 1 62,3-1 0,-2 1 1,-3 0-1,1 0 1,0-1-1,2 0 6,-3 0 1,2-1 0,0 0 0,2 0 0,0 0-14,-2 1 1,2-1 0,-1 0 0,-1 1-84,-1-1 1,-2 0 0,-1-1 0,1 1 0,3 0 82,0 1 1,2-1 0,1 0 0,-1 0-321,1 1 1,1-1 0,-2 1 0,-6-1 324,5 1 0,-5 0 0,-4 0 0,-2 0 0,-1 0 0,2 0 0,2 1 0,5-2-136,-4 2 0,5-1 1,2-1-1,-2 2 1,-5-1 129,4 0 0,-5 0 1,-3 0-1,-1 0 1,0 0-1,3 1 1,2-1-1,6 0 153,-5 0 1,5 0-1,2 0 1,-5 1-165,5-1 1,-2 1 0,-2-1-1,0 1 1,1 0 0,2 0 11,-9 0 1,3 0 0,-1 0 0,-4 1-24,9 0 0,-4 0 1,-2 0-1,-1 1 0,0-1 1,1 0-1,2 1 26,-1-1 1,2 0-1,0 0 1,1 0 0,0 0-1,-1 0-3,0 0 0,-1 1 0,0-1 0,0 0 0,1 0 0,-1 0-1,3 0 1,-1-1 0,0 1 0,1-1 0,1 0 0,2-1 329,-8 1 0,2-1 1,1 0-1,0-1-337,0 0 1,1 0-1,-2 0 1,-7 0-92,13 0 0,-6 0 0,-2-1 0,-3 1 1,-1 0-1,0-1 0,2 1 0,3 0 0,4-1 99,-9 1 0,5 0 1,2 0-1,-1-1 1,-6 1 150,10 0 0,-4 0 1,-3-1-1,-2 1 0,0 0 1,2 0-1,2 0 0,3 0 1,5 0-140,-7 1 0,6 0 0,1 0 0,-5 1-24,3-1 0,-4 2 1,-3-1-1,-1 1 1,1 0-1,2-1 0,3 0 10,1 0 0,2 0 0,2-1 0,-1 1 0,-4-1-211,1 1 1,-3 0 0,-2 1 0,-1-1 0,2 1 0,2-2 0,5 0 201,-4 0 1,5-1 0,1-1-1,0 0 281,0 1 1,0-1-1,1 0 1,-1 0-273,-11 0 0,1 0 0,-3 0-309,3 0 0,-3-1 0,0 1 0,2-1 320,-1 1 1,2-1-1,-2 0-9,4 0 1,-2 0 0,0 0 0,0 0-6,2 0 0,0 0 1,0 0-1,-2 0-3,8 1 0,-2-1 1,0 1-1,-1 0 1,0-1-1,2 1 29,-1 0 0,0-1 1,1 1-1,0-1 1,-1 1-24,-4 0 0,-3 0 0,1 0 0,3 0 0,4 0-262,-1 0 0,5-1 0,0 0 265,-1 0 1,1-1 0,-1 0-8,3 0 0,-1 0 1,-3-2 14,-6-1 0,-6-3 0,1 1 1,3 0-9,5 2 1,3 0 0,-2 0 94,-4-1 1,-3-1 0,1 0 0,5 2-94,-4 1 1,3 1-56,1 1 0,0 1 55,1 0 1,-1 0 1,6 1 1,-3 0-1,1 0-7,1 0 0,1 0 0,-1 0 0,1 0 0,0 0 0,2 0 487,-11 0 0,3 0-465,16 0 0,1 0 474,-8-3 1,0-2-397,0-1 1,2 0-51,0-1 1,1 0 33,-10-2 0,2 0 1631,-1 3-1704,9 2 0,1 0 434,-4 1-423,-12-7-33,14-1-45,-8-6 56,18 1 34,-1-24-1,11 23 3220,0-15-2849,10 30-135,1 1 557,0 0-837,0-2 33,0-1-11,0-3 23,0 3-23,0-2 45,0 5-3333,0 1 0,3 12 2457,4-5 1,-3 6 0,2-9 0</inkml:trace>
  <inkml:trace contextRef="#ctx0" brushRef="#br0" timeOffset="15781">5980 11289 26082,'-1'-47'358,"0"10"-257,1 36 1972,0 1-2016,0 8-57,0 8 0,-4 11 0,-1 7 0,-2 10 0,-2 8-547,1-13 1,-1 7 0,-2 4 0,0 1 0,0-3 0,2-6 507,-2 7 1,1-6 0,0 4 38,0-2 0,-1 7 0,-1-1 0,2-7 0,1-15-2067,-3-9 1954,6-14 113,2-22 45,4-15-837,1 5 0,1-3 792,2-3 0,3-6 6,2 4 1,3-7 0,2-2 0,-1 1 0,-1 4 492,0 1 0,-1 3 0,3-6-499,2-1 0,3-8 0,2-3 0,0 1 0,-2 4 0,-3 9 0,2-5 0,0 3 0,1-1 0,4-7 0,-2 2 0,-4 11 0,0-3 0,-3 5 0,-3 12 2015,-7 38-2015,0 12 0,0 3 0,1 11 0,1 6 0,-1 0 0,1-6-737,0 2 0,0-4 0,0 6 737,0-8 0,0 4 0,0 3 0,0 1 0,1-2 0,-1-3 0,1 7 0,0-3 0,0 0 0,-1 1 0,-2-3 0,0 2 0,-1 0 0,0 0 0,0-3 0,2 4 0,-1-1 0,0-2 0,-1 1 28,-1 0 1,-1 1 0,0-3 0,-1-8-29,0-7 0,0-5 0,0 7-2465,0-31-812,4-27 0,2-13 3259,0 13 1,1 1 0,0 1 0,1 4 0</inkml:trace>
  <inkml:trace contextRef="#ctx0" brushRef="#br0" timeOffset="15980">6456 11836 24479,'-49'-2'420,"0"1"0,11 5 0,-6 2 1,-2 2-1,3 0 0,9-2-734,3-1 1,2 1-780,-18 4 1,-5 2 0,27-8-2185,44-13 2457,22-9 1,-21 9 0,0 2 0</inkml:trace>
  <inkml:trace contextRef="#ctx0" brushRef="#br0" timeOffset="16634">6967 12083 24457,'9'32'209,"0"0"0,-1 0 0,-3-13-3486,-7-37 2675,-5-24 534,4 7 0,0-6 356,1 2 0,-1-4 0,2 3-508,2-4 0,3 2 220,0-9 0,4 6 0,10 4 0,-4 15 0,5-1-1071,9-3 1,3 1-70,-6 4 0,1 1-499,3 2 1,-2 5 1331,-1 5 1,-19 11 0,-1-1 0</inkml:trace>
  <inkml:trace contextRef="#ctx0" brushRef="#br0" timeOffset="17003">7673 11148 24222,'0'38'1277,"-5"-1"0,-3 5-1734,0-8 1,-1 2 0,1 4 579,1 6 0,1 5 1,0 0-1,1-3-466,0 0 0,1-3 0,0 1 369,2 6 0,0 0 0,3-7-988,4-11 0,1-6-46,2 1-752,8-6-1455,-3-38-62,-5-1 2457,2-13 1,-7 17 0,0 0 0</inkml:trace>
  <inkml:trace contextRef="#ctx0" brushRef="#br0" timeOffset="17240">7832 11553 23751,'-46'7'14,"1"-1"1,0 0 0,0 0 0,-1 0 0,-2 0 0,2-1-835,2 3 1,-9 1 0,9-2 0,25-6-1,41-10 1,-16 6 0,17-7 0</inkml:trace>
  <inkml:trace contextRef="#ctx0" brushRef="#br0" timeOffset="17768">8096 11783 20468,'34'-8'1092,"-1"0"0,9-15 0,-7-5-4369,-15-4 3338,-1 2 0,2 0 107,2 5 1320,-3 1-1522,-4-17 12,-21 20 814,-11-9-814,-22 25 59,7 18 0,-4 9 1,4-1-260,5-4 0,2 3 338,-5 6 0,-1 4 0,8 0 74,13-2 1,7-1-46,-2 3 1,4 1-998,12 12 0,7 0 880,-3-11 0,3-3-331,13 9 1,5-7 302,-4-15 0,1-6-446,1-2 0,2-4 76,3-9 0,3-5 1,-3-1-122,-3-1 1,0-3-603,0-1 1,1-4 0,-8 0 1360,-14-3 1,-5 2-1,8-7 1,-17 9 0</inkml:trace>
  <inkml:trace contextRef="#ctx0" brushRef="#br0" timeOffset="18552">8802 11483 24110,'12'46'565,"1"1"1,-1-1 0,5 1 0,-4 1-410,-10 0 1,-4 3 0,0-7-145,1 5-1651,0-11 1,0-14 921,0-25 1644,4-14-927,2-20-1123,3-9 0,4-4 1128,0 6 1,2-1 9,-5 9 0,0-1 0,2 2-10,9-10 1,4 9-62,0 21 0,2 6 56,12 2 11,-16 17 1,-3 8-12,-7 27-608,-2 0 1,-2 2 663,-2-19 0,-1-1 390,2 17 1,-1-4-324,-1-12-89,-3-10-34,-1-11-22,3-17 55,-1-10-33,6-16 23,1-6-46,5-1-33,5 1 786,4 14 0,4 3-730,6 0 501,-6 6 0,0 7-568,8 33 67,-22-2 0,-1 6 67,1 13 0,0 7 1,-2-4-394,-2-1 0,-1-2 329,-1 0 1,0 1 0,-1-9 2842,2-8-2846,3-6-2384,-2-11 2160,2-2-3053,14-45 0,-8 9 1638,-4 4 1,-2-1 818,0-6 1,-8 21 0,-2 3 0</inkml:trace>
  <inkml:trace contextRef="#ctx0" brushRef="#br0" timeOffset="18803">9984 11624 23056,'16'45'579,"1"0"0,-1-1 0,-3-2-378,-9-14 1,-1 0-1,1 1 1,1 0-45,3 9 1,0-1-1797,-3-12 1,1-1 1162,3 8 0,1-11-2801,0-23 0,-2-4 2457,-5-29 1,-3 21 0,0 0 0</inkml:trace>
  <inkml:trace contextRef="#ctx0" brushRef="#br0" timeOffset="18987">9860 11130 25039,'6'-48'-820,"2"11"1,-2 34 0,0 2 0</inkml:trace>
  <inkml:trace contextRef="#ctx0" brushRef="#br0" timeOffset="19555">10883 11395 22462,'21'29'1065,"-9"-7"-2704,-35-20 1,-13-5 687,-8 4 0,0 3 1069,18 1 0,0 1 726,-13 1 1,4 6-140,10 24-1542,13 7 972,17 2-107,3-22 0,4-1-85,5-7 1,5 1 93,10 6 1,7 4-1,-4-1-48,-6-3 0,-1 1 739,5 2 0,4 2 1,-9-1-752,-5 17-958,-17-8 1,-5 0 992,-12 5-12,0-11 0,-5-6 2061,-24-14-2324,10-7 0,-2-6-1376,3-7 1,2-2-1639,-20-4 0,22-9 2457,28 18 1,-2 6 0,3 1 0</inkml:trace>
  <inkml:trace contextRef="#ctx0" brushRef="#br0" timeOffset="20319">11324 11571 17409,'24'11'0,"-4"-3"0</inkml:trace>
  <inkml:trace contextRef="#ctx0" brushRef="#br0" timeOffset="20621">11430 12047 26866,'12'23'706,"-2"-5"-706,-10-18-1093,0 0 1,0 0 0</inkml:trace>
  <inkml:trace contextRef="#ctx0" brushRef="#br0" timeOffset="49681">12753 11571 28054,'19'34'0,"-8"-5"0,-2 3 28,-5-7 0,-1 0 0,1 5 0,-1-2-3305,-1 8 2269,-1-25 996,-1-7 659,0-4-1028,0-5-459,0-6-2437,1-27 0,0 0 0,1-7 2457,0 12 1,-2 20 0,1 4 0</inkml:trace>
  <inkml:trace contextRef="#ctx0" brushRef="#br0" timeOffset="51238">12859 11307 20121,'6'-37'1034,"1"0"1,-1 3-1,-1 4-474,-5 6-3837,0-18 2194,0 24 2929,0-11-1140,0 28 825,0 1-1250,0 12-108,-1 10 1,1 9-36,-2 12 0,0 6 1,0 2-645,2-12 1,-1 0-1,0 0 1,0 1 533,0 3 0,-1 2 0,0-1 0,1-3-21,0 0 1,0-3-1,0-1 21,-3 12 0,-1-2-34,0-8 1,0-2-137,0-2 1,0-3 141,-3 2-89,7-28-12,0-5-145,1-15 257,3-8 11,4-21 1050,-1 20 1,1-4-1062,7-11 0,4-6 1,0 5-18,-4 7 1,1 0-598,6-6 1,2-4 0,-1 10 636,6 8-12,8 6-22,-10 15 2224,2 11-2247,-7 8 1,-1 6 22,0 9 0,-2 5-46,-3-5 1,0 2 0,-1 0 62,3 15 0,-3-3-6,-3-10 0,-1-4-22,4 2-11,-2-24 33,5-19-2265,8-12 2254,1-6 0,3-5-279,3-2 0,1-2 195,0 2 0,1 0 1025,1-2 0,-4 15-1109,-6 44-1770,-3-2 2027,-15 11 1,-4 11 0,1-4-1,0-11 1,2-1 979,3 16 1,5-7-969,21-17 28,-3-35 0,2-9-169,-7 9 1,0-2-12,-3-5 1,0-5 0,-4 3-51,-3 1 1,-1 2 1479,2 0 0,0 3-1547,6-4-90,-1 25 258,-14 21 67,-4 25-22,0 2 95,0-16 0,1-1 501,2-7 0,3-2-591,4 1 1,4-7-3328,14-15 3207,-4-20 0,-1-8 3,-9 4 0,0 0-57,5-10 1,3 0-572,5-1 1,-2 5 470,3 0-57,-4 7 1,-1 6-2358,-11 19 2716,-3 19 393,-6 18-68,-8-4 1,0 1-419,-1-11 1,-1-1 70,1 3 0,0-3 56,-1-13 124,2-36-203,9-4 1066,-3-1 1,2-3-1067,8-4 1,3 1-29,0 5 1,2 1 33,3 1 0,0 3-39,13 1 200,-8 31-234,-11 12 79,-3 14 0,-2 5 34,4 7-1118,-5-9 0,0-2 1285,7 0-145,-10-17-79,7 0 46,-8-16 2189,24-5-2235,-10-6-1207,4-3 1,3-4 909,5-16 1,-2-4 72,-3 5 0,0-2 809,-4 2 0,2-2 0,-4 0-865,1-4 1,-2-1 167,-1 1 0,2-2 0,-1 3-861,1-4 0,-1 1 969,-4 9 1,0-1 0,-2 5-642,7-2 735,-12 30 1679,-5 24-1555,-8 23-164,0-19 1,0 0-51,-1 3 1,1 2-466,0-3 0,1 3 0,0 0 502,0 1 1,1 0 0,1-1 238,1 0 0,2 0 1,0-2-294,3 12 1,3-4 2041,12 2-2047,1-13-2475,1-12 1376,-5-13-1646,6-21-532,-10-3 3242,3-19 0,-13 20 1,1 1-1</inkml:trace>
  <inkml:trace contextRef="#ctx0" brushRef="#br0" timeOffset="51373">15751 11465 26743,'-34'-13'13,"0"0"0,0 0 1,2 1-1,0 0 1,0 3-1107,-2 4 1,-1 3 0,4 0 545,4-1 1,1 0 0,-14 1 0,7 0 0,24 2 0</inkml:trace>
  <inkml:trace contextRef="#ctx0" brushRef="#br0" timeOffset="52294">12612 13035 25869,'12'35'313,"0"1"1,-1-8 0,-3 2 33,-7 16 1,-4 3-108,3-11 1,-1-2-151,0 1 0,0-2-902,0 7 800,1-33 188,6-28-199,3-15 12,5-6 0,2-5 16,1 0 1,1-1-1058,-4 13 1,2-1-1,-1 2 1097,2-1 0,-1 5-2118,11 2 2320,-12 21 35,1 8-215,-2 13-792,-1 17 1,-3 5 724,-4-13 0,0 1 0,4 17 0,-2-3 1517,-4-10-1517,3-14 0,9-23 0,2-15 0,2-6 0,-1 2 0,2-1 0,5-13 0,-1 1 0,-7 13 0,0 2-9,13-14 9,-5 14 2264,-4 14-2264,2 26 0,-5 17 0,-5 10 0,-2 6 0,-5-14 0,0 1 0,-1 1 0,1 2 0,-1-5-193,2 14 193,2-3 0,-4-34 0,3-7-2343,16-23-934,1 0 2676,-8 0 1,-1 0 0,0 0 0,-7 4 0</inkml:trace>
  <inkml:trace contextRef="#ctx0" brushRef="#br0" timeOffset="52807">13900 13000 25813,'-32'5'459,"-1"4"-258,-2 14 1,0 8 101,10 4 0,5 3-1399,-3 6 0,7 0 1102,12-11 0,9-5-6,23 3 105,7-41-195,0-10-1307,-10-7 0,-1-4 1335,-2-1 0,-1 0-824,-1 0 0,0 2 886,6-11 772,-17 31-772,-2 12-1308,-3 17 1536,2 11 0,2 11 0,-1-4-100,-1-6 1,1 0 477,1 9 1,3 4 0,-1-8-484,7 0-224,5-21 0,2-4-268,5-7-152,-2-6 0,-1-6-1552,6-20 1448,-14 10 0,-1-1 625,14-17 0,-13 13 0,-7 7 0</inkml:trace>
  <inkml:trace contextRef="#ctx0" brushRef="#br0" timeOffset="52990">14482 13123 24289,'2'37'619,"0"0"0,0-1 0,1 8 0,0-3-2258,-4-7 1,2-4-723,5-3 1375,3-1-395,8-28-1896,-3-11 2564,0-11 1,-9 9 0,-1 1 0</inkml:trace>
  <inkml:trace contextRef="#ctx0" brushRef="#br0" timeOffset="53205">14446 12770 27045,'-22'-28'-3277,"5"5"2457,17 9 1,0 9 0,0 0 0</inkml:trace>
  <inkml:trace contextRef="#ctx0" brushRef="#br0" timeOffset="54779">14711 13035 9308,'34'-4'3276,"-2"1"0,-21 3-541,4 0-800,-4 0-1498,2 0 669,-3 0-825,20-2-192,-4-8-95,-2-1 1,-1-2 3100,2-12-3118,-5-1-55,-15 11-35,-5 8 102,0 2 11,0 2 897,0 2-360,0 0-3804,-13 0 3278,-2 0 113,-13 3 60,0 10-106,8 4 1,0 5 55,-9 17-61,8-1 0,3 5-40,10-5 1,2 0-1117,-1 6 1,2-2 1098,6-11 1,4-2 2264,5 3-2281,8-24-2426,4-5 2359,15-23-803,-5-12 870,-9 5 0,-1-5 881,-3-4 1,-1-1-927,1-3 1,0-3 14,0 4 0,0-4 0,0 3-39,1-4 1,0 0 45,-1 4 1,-1-3 0,-2 6-62,-4 10 0,-2 4-230,6-16 280,-17 44 963,-8 26-907,1-7 1,1 3-1009,-3 19 1,2 5 1074,4-12 1,1 2 0,0 1-203,0-1 1,0 0-1,1-1 195,3 0 0,1 0 1,2-4 62,0-1 1,5-5-113,13-4 1,5-5-208,13 1 174,-8-18 0,2-7 892,-9-5 1,-1-4-904,2-4 0,-1-3-1,2-1 1,0-1-40,5-8 1,-1 1-640,-5 5 0,-1 1 673,-2 1 0,-2 0-229,2-6 2158,-17 11-2271,-4-8-233,-25 7 379,-1 1 45,-24 12 157,20 15 0,2 8 39,4 3 0,3 3 73,-1 4 0,4 3 0,6 1 0,4 0-1836,6 15 1869,16-5 508,10-6-558,-5-20 1,3-4-63,1-2 1,4-3-717,13-3 0,4-10 622,-6-16 1,1-10 0,-2 1 223,-7 11 1,0 2-1,-1-4-201,4-14 1,-2-5 0,-6 4-3,-11 12 1,-4 2-264,10-10 303,-14 22 67,-1 47 50,-6-1 1,-2 3-34,1 4 0,0 1 927,0 2 0,0-1-787,2-9 0,0-4 1093,2 6-1306,8-4-12,9-66-16,-4 5 0,0-4 17,1-5 0,1 0-40,0-3 1,2 4 33,2 10 1,1 6-52,10-3 45,-6 22 1,-1 9 27,-8 20 1,-4 7 33,1-2 1,0 4 117,-4 2 0,0 5 0,-1-6-113,-4-12 1,0-2-40,4 9 1,0-7-17,-3-21-213,3-7-1415,13-29 1,1-7-1639,-2 5 2621,4-10 1,-3 4-1,-16 23 1,-1 5 0</inkml:trace>
  <inkml:trace contextRef="#ctx0" brushRef="#br0" timeOffset="55256">16810 12541 25375,'1'47'478,"0"0"0,-1-2 1,1-2-905,-1-10 0,0 1 631,0 7 1,0 4 0,0-3-1845,0-1 1,1-1 1604,-1 1 1,1 2 0,-1-6 44,1-10 1,-1-4 880,1 17-914,-1-8-280,0-16-147,0-5 270,0-12 615,0-43-425,5 18 1627,-1-5 0,4 0-1507,4 8 0,5 3-1770,2 3 1,3 2 1579,19-12 82,1 18-46,-12 24 46,-1 9-18,-9 6 1,0 6 72,-1-2 1,-1 2-1102,3 4 1,-1-2 1022,4 6-123,-9-23 2302,-9-25-3995,11-23-1461,2-4 2457,3-5 1,-9 14 0,-8 18 0</inkml:trace>
  <inkml:trace contextRef="#ctx0" brushRef="#br0" timeOffset="56509">17515 13035 25970,'32'7'302,"-13"13"-235,-38 15 57,1 4-1763,4 6 1,3 2 1055,4-2 600,6-5 0,5-3 1077,11-11-1059,9-12 15,9-28 0,0-9-72,5-11-38,-14 3 0,2-6 0,-6 2-336,-10 4 0,-5 2 256,1-7 0,-5 3-28,-14-4 3077,-11 19-3133,-4 2-1,-7 6 180,12 5 23,3 2 751,15 8-696,15 6 146,8 6-11,15 2-45,-5-8 1,5-3-96,14-3 0,4-8-62,-15-5 0,2-3 1,-2 0-1378,11-2 0,-3-2 1287,-8-10 1,-9 2-33,-15 11 144,-13 15 24,-16 18 21,-12 15 34,9-9 1,0 3-1074,4 0 1,3 1 1122,-1 5 1,4 0 912,3-9 0,5-3-974,14 13 79,3-20-102,15-9-33,3-3-11,-9-12 0,0-4 3194,12-9-3324,-9-6 1,-4-8-1499,-10-10 1,-6-1 1196,0 14 0,-4 0 318,-5-8 1,-7 7-79,-12 21 146,-10 5 78,12 4 662,4 2-292,35 14-1731,6-3 1428,-3 0 1,1 0-11,16 2 2491,3-5-2559,-12-5 0,0-3 34,16-6-68,-17 1 1,-1-3-1311,-5-6 1,-4-2 1265,6-8 0,-3 3 33,-21 14 1429,-19 11-1395,-7 11-986,-4 5 1,0 6 1102,3 5 1,3 3 35,6-4 0,1 2 1,3-2 963,0 1 1,6-3-1085,17 19 1,12-39 11,12-13-113,-6-20 1,1-10-60,-8 1 0,0-4 0,-2-2-783,2 0 1,-1-2 0,-2-2 718,-2 0 1,-1-4 0,-1 1-1,-2 6 794,0-7 1,-2 3-646,-3 10 1,-1-1 0,-1 7 142,-1-6-56,-4 19 101,-2 36 0,-1 15 66,0-5 1,0 3-83,-1 6 1,1 4 0,1 3-50,-1-5 0,0 2 1,1 1-1,1-1-73,2-5 1,1 0-1,0 0 1,1-1-95,0 12 0,0 0 0,3-7 85,7 2 0,5-15 1,15-34 0,-14 1 0,-2-16 0</inkml:trace>
  <inkml:trace contextRef="#ctx0" brushRef="#br0" timeOffset="56978">19173 13317 27090,'0'36'-90,"0"0"0,0-1 1,-1 4-1,-1-1 1,2-8-3188,3-4 2457,4-4 1,5-28 0,-3-3 0</inkml:trace>
  <inkml:trace contextRef="#ctx0" brushRef="#br0" timeOffset="57327">19650 12947 27751,'13'33'56,"1"0"0,-1 0 0,8 9 0,3 0 0,0-6-1695,-1-11 1,0-3 418,6 9 1,0-6 1140,5-18 1477,-18-24-1409,-1-11-510,-4-17 0,0-5 459,-2 19 1,0 0-23,1-19 0,5 3-1555,7 21 1,1 4-1639,-1 0 2925,19 1 0,-35 21 0,0 0 0</inkml:trace>
  <inkml:trace contextRef="#ctx0" brushRef="#br0" timeOffset="57506">20426 13000 17150,'0'39'497,"0"0"1,0 0 0,0-3-1,-1 0 1,1-3 980,-2 4 1,0-2-1496,1-7 0,4-1-1622,8 0 1,4-9-1639,17-35 2457,4-9 1,-14-15 0,-16 24 0</inkml:trace>
  <inkml:trace contextRef="#ctx0" brushRef="#br0" timeOffset="57728">20549 12735 26675,'24'-10'-511,"-1"-1"0,23-6 0,-27 17 1,-4 0-1</inkml:trace>
  <inkml:trace contextRef="#ctx0" brushRef="#br0" timeOffset="57945">21008 13335 26698,'19'-40'577,"-1"-3"0,1-3-572,-8 17 1,2 0 1,5-4 1,4-2 0,4 9-1647,9 9 1,6 9 545,-8 3 1,3 3 0,-2 1-547,2 3 1,-2 3 982,-2 3 1,-8 2-1,-19-2 1,-2-4 0</inkml:trace>
  <inkml:trace contextRef="#ctx0" brushRef="#br0" timeOffset="58599">21590 13053 24905,'-7'-33'1871,"-8"9"-1736,-24 37-91,11 3 1,2 6 11,2 6 0,2 4-1695,1-3 1,4 3 536,3 8 1,8-1 2532,16 0-1431,9 6 859,15-30-1033,8-30 1,1-13 61,-16 5 0,-3-2-671,2 2 1,0-2 0,-5 1 759,-3-15 2225,-15 38-2202,-3 30 100,0 0 1,0 7 0,0 2-12,-1-1 1,0 1 0,0 2 0,1 2-212,-1 0 0,1 1 0,0 2 1,-1 0-1,1-1 162,-1 0 0,1 0 1,0 0-1,-2-1 1,0-2-100,-3 1 0,-1-1 0,-1-3 0,-1-5-104,-2 7 1,-5-15-185,-33-36 27,25-22 1,4-10 831,5 13 1,0-2 0,2-2-1001,0-2 1,1-3 0,1-1 0,1 3 165,1 0 1,1 1 0,2-1-499,0-2 1,0-2 0,4 0 0,7 5 318,9 5 1,8 3-1,-1 2 449,-1-1 0,-1 0 0,4 3 288,10 1 0,3 4 0,-1 1-303,8-4 0,0-1-687,-4-1 1,1-3-1,-2 1 754,-10 6 0,-2 0 0,0-2-83,5-4 0,0-2 0,-5 2 127,-5-1 1,-4 1 1018,-5 2 0,-3 1-447,5-19 953,-9 21-504,-3 20-231,-2 24 1,-2 13-476,1-4 0,0 2-257,0 0 1,0 2-1,0 0 43,0 8 1,0-1 16,0-1 1,2-1-79,0-5 1,1-3-1751,8 15 1307,-1-26-470,1-34 714,-6-23-1524,-2 6 1,-1-3 1818,0 0 0,-1 2 1,2-10-1,-2 13 1</inkml:trace>
  <inkml:trace contextRef="#ctx0" brushRef="#br0" timeOffset="59207">22207 12770 21723,'42'25'302,"0"-1"1,-11-1-1,0 4 1,-5 2-1396,-7 2 1,-4 3 0,0 1 872,3 9 1,0 3 0,-3-2 506,-4-6 1,-1-1 0,-2-2 696,2 11 1,-3-8-940,-4-8-1409,-1-74 1431,-1 4-238,2-6 1,1-3 170,1 16 0,2 1 1001,9-5 1,3 2-1035,9-5-1001,-2 20 0,1 9 1023,4 26 18,-11 9 1,1 8-1,-3-1 765,-2-2 0,-1 2-735,0 1 0,1 4 1,-2-6 717,9 6-408,11-14-411,-12-14 98,11-18-68,-16-11 2930,3-13-3339,-6 10 1,-1 0-869,9-12-762,6-4-549,-8 19-655,7 1 0,0 6 2758,-1 1 3795,0 6 0,-12 36 0,-3 13-1727,-8-14 1,-1 0-3011,-1-2 1,0-1 1965,8 11-472,-1-14-33,4-4-818,-2-15-821,-1-24 1,-2-8 982,3 4 1,-3-2-1,-3 1 1,-2 14 0</inkml:trace>
  <inkml:trace contextRef="#ctx0" brushRef="#br0" timeOffset="59590">23213 12488 20815,'36'-32'235,"0"0"1,-4 2-1,-5 8-22,-15 16-191,3 31-1661,-4-3 1,1 2 1285,0 2 1,1 0 592,2 2 1,1-4 1124,11 4-917,-2-8-887,-10 3 1,-2 1 561,0 18 11,-4-4 1,-4 3-70,-4-1 1,-2 1 141,1 4 0,0 4-43,0-6 1,-1 2-1,0-2-58,1 1 1,0-2-79,-1 7 0,0-7-28,2-17-1143,16-26-2134,5-37 2527,4 3 1,-8-5 0,-13 25 0</inkml:trace>
  <inkml:trace contextRef="#ctx0" brushRef="#br0" timeOffset="60123">23512 12876 24132,'-32'-5'168,"65"2"0,20 1-168,-20 0 0,3-1-820,5-2 1,7-1 0,-1-1 0,-11 0-1990,5-6 2697,-14-1 0,-6 0 1386,-17 5-1487,-4 4 1028,-11 15-42,-1 36-1184,3-2 0,3 3 556,3-8 1,2 0-79,4 7 0,4-5 2459,12-11-2380,4-14-90,15-15-1252,-19-15 0,0-5 1095,2 1 1,-1 0 100,8-23-68,-9 20-66,-8 25 134,0 19 0,-7 7 0,0 8 0,-2 1 386,1 2 1,-2 0-1,1 3-367,-1-6 1,0 2 0,1 0-1,-1-2 29,-1 7 1,0-1 0,0-4-38,-1 2 0,-2-2-78,-9 1 0,-7-6-628,-7-12 1,-6-10-945,-10-15 1,-1-11 1813,10-6 0,5-5 0,2-2 0,7 0 0,15-4 0</inkml:trace>
  <inkml:trace contextRef="#ctx0" brushRef="#br0" timeOffset="60334">24253 13106 18675,'0'0'0</inkml:trace>
  <inkml:trace contextRef="#ctx0" brushRef="#br0" timeOffset="62002">14429 14323 25981,'-11'44'834,"5"-5"1,1 2-2474,0-14 1,3-2 474,6 10 1,6-7 97,24-18 898,8-26 697,-18 1 1,-2-2-676,11-19 112,-16 16 0,-1 1 34,6-5 56,-5 4-44,-11 33 1191,-2 10-1113,0 25 33,-1-21 0,0 5 685,-2 4 0,1 5 1,-2 3-1,0 0-696,-1-3 0,-1 1 1,-1 0-1,-1 0-818,2 2 1,-2 0 0,0-2 0,-1-2 705,-3 3 0,-2-2 0,-4-13-884,-22-12 291,-2-16 597,1-22-1931,6-17 1932,21 12 1,3-1 0,-3-6 0,10 5 0</inkml:trace>
  <inkml:trace contextRef="#ctx0" brushRef="#br0" timeOffset="63461">15099 14411 26149,'-19'-9'549,"-9"23"-2188,16 7 1,3 5 777,0 13 0,5 0 356,6-12 0,3-2 521,5 3 1,3-5 1027,17-13-977,3-6-84,-6-19 1,-2-6 16,2-4-56,-5-9 0,-9-3-191,-18 11 0,-5 2 1955,-14-17-1898,-5 13 56,5 25 134,17 3 313,12 18-234,14-10 10,8 3 1,4-1-6,-5-5 0,3-5-92,11-8 1,5-5-1,-5 1 19,-10 4 1,-1-1 44,16-12 0,-6 1-45,-21 9-98,-11 49 109,-11 1 23,1-1 0,0 2-961,-1 1 0,0-2 1207,3-10 0,1-2-268,10 21 2190,10-34-2269,13-32-62,-4-7 1,2-6-107,-1-5 0,1-3-623,-9 11 1,1 0 0,-2 2 846,1-1 0,-2 4 55,1 3-66,-13 26 11,-3 13 22,-1 13-674,-1 3 0,-1 3 697,0-9 0,0 0 44,1 8 1,1-1 45,4 3 21,2-11-144,3-14-225,15-26 0,4-10-336,4-9-544,-5 0 1,5-7 0,-3 3-547,-6 2 1,-2 2 1809,6-6 0,-1 3-216,7 4 45,-19 23 572,-4 8 1848,-5 31-1356,-5-1-163,-2 9 1,-2 3 493,0-17 1,0 0-965,-1 10 1,-1-3-163,2-7-2358,5-29 2100,13-25-17,-5 3 1,3-3-74,1 3 1,2 0 96,-1 1 0,2 2-74,5 1 0,0 3 56,12-3-67,-11 23 0,-1 7 67,-1 20 59,-11 0 1,1 6 0,-1-3 1191,-1-4 1,1 0-1269,5 10 1,4-6 3068,8-23-3052,5-27-23,0-14-100,-7 1 0,3-3 74,-2 11 1,2 1-1,-2 0 32,2-5 1,-1 2 16,6 3 0,-6 8-101,-22 13-78,-43 11-159,9 2 332,-2-1 1,1 0 279,-2 7 28,7 9-89,11-6 235,19 22-3691,11-26 3243,16 7 74,3-27-86,2-15-5,-18 4 1,-2-2-12,-1-5 0,-1-3-40,2-4 1,-1 0-2137,2-7 2204,-2 17 960,-16 38 0,-3 14-865,0-4 0,0 4-449,1 1 1,0 5 0,1 1 0,0-3 405,0-1 0,0-3 0,0 2-265,2 11 0,0 3 0,0-4 297,1 3 0,-1-4 858,-1-4 0,-1-1-1161,-4 1 1,-6-5-142,-17 1-1279,-12-45 1,-1-14 1200,17 3 0,3-4 0,-15-12 0,7 0 0,24 10 0</inkml:trace>
  <inkml:trace contextRef="#ctx0" brushRef="#br0" timeOffset="65622">17939 14164 26205,'5'44'504,"0"0"0,-1 6 1,-2-4-237,-4-4-1907,0-4 1,2 1 788,8-10 1,4-3 2190,17 13-1352,11-31 256,-8-39 0,-1-10-257,-14 16 1,-2-1 39,5-10 0,0 5 28,-1 22-56,-5 56 1182,-4-10 1,2 3-1166,-2 2 0,1 0 16,0 1 1,1-5 55,9 0-1570,12-35 0,4-9 1436,4-14-368,-2-3 1,-3-7 401,-20 6 0,-4-2 244,-2 3 0,-1 0-580,3-23-225,-8 19 360,-5 5-304,-6 16 415,0 3 3136,2 2-2990,13-1 1257,9 2-1168,12 1 1,2 1-135,10 3 95,0-1 1,3-2-7,-6-4 1,-2-3-107,-7 1 1,0-4-1623,8-8 1,-6-4 1467,-11-7 159,-4 1 12,-15 16 0,-14 10 79,-7 8-2085,-13 9 2028,1 14 124,2 10 2348,9 4-2248,9-1-1264,8-15 1,4 0 1107,14 11-23,-4-16 0,3-3-11,30-1-44,4-9-144,-4-22 1,0-8 69,-17 5 1,-2-3 27,13-13 1,-5-3-79,-22 9 0,-4 1 33,3-19-313,-25 0-78,-25 17 380,-3 5 50,13 15 1,2 4 185,5 1 2213,4 1-2315,29 4-2267,8 2 2262,8 0 0,4-1 875,4-3 1,2 0-926,0 0 0,1 0 11,0-3 0,-2-1 0,11-5 28,-14 3 0,-1 2-265,3 7 204,7 18 66,-34 21-11,-4-16 1,0 1 145,-1 11 0,0-1-107,-1-13 1,1-2-17,0 3 0,0-4 3074,1-12-3097,3-7-1281,6-26 1,3-10 1247,7-6 5,-3-2 1,2-1-40,2 7 0,1 4 34,2 8 0,1 1 0,0 0 0,2 5-1064,3 15 0,-1 8 1097,1 17-45,-13-5 1,-2 3 56,-6 4 0,-4 0-34,3 5 22,-2-2 23,3-31 2257,0-16-2302,11-13 45,0-13-45,-2 11 0,1-1 0,-6 9 0,2 2 5,9-8 1,0 5-17,4 8-2403,16 23 2402,-27 17 1,-3 8 854,1-4 0,-1 3-843,-3 9 0,-2 1 33,-4-14 1,-1-3-1937,5 13 2127,3-12-297,-1-13 118,6-6 1941,0-16-1986,1-4 0,1-3 630,11-17-641,-9 12 0,1-1-73,3-2 0,0 1-51,5-5 101,-8 8 1,-3 1 99,-6 0-357,-7-9-2291,-6 4 2447,-15 3-883,-9 11 985,-12 14 1802,0 12-1758,4 9 157,15 2 0,4 4 84,4-1 0,3 1-1053,-1-1 1,8-2 900,19 2 1,8-7 1511,10-7-1629,-3-4 1,2-5 1415,10-15-1534,-12-2 1,3-5-62,0-2 0,1-2-556,-10 6 0,1-1 1,-2 2 762,2-1 0,-2 2-67,6 1 2211,-26 29-2133,-5 18 314,-3 14-303,-6-5-15,3-21 27,-3-29 3231,4-16-3185,8-7 1,6-3-92,1 3 0,5 1 11,16-5 1,4 9-434,-8 22 1,1 9 421,1 4 0,-5 7 5,-9 14 1,-6 5-1550,-4-9 1,-1-1 1621,1 1 1,0-3-878,3 3 822,3-6-23,-4-22 22,0-9-67,5-7-1515,5-21 1358,-6 12-201,2-1 1884,-9 19-3252,0 5 230,3 5-1736,4 6 2457,0-3 1,-4 3 0,-5-8 0</inkml:trace>
  <inkml:trace contextRef="#ctx0" brushRef="#br0" timeOffset="65836">21696 14429 12445,'0'0'0</inkml:trace>
  <inkml:trace contextRef="#ctx0" brushRef="#br0" timeOffset="68903">17180 11271 22529,'22'-10'3116,"-13"-2"-2489,-22 7-291,-10-2-3613,-18 15 3042,12 11 0,1 5 176,4-7 1,1 3 114,-2 11 0,4 3-34,6 7 73,9-16 0,5 0-1905,23 16 1732,8-11 949,-2-30 1,1-8-900,-6-1 0,-2-6-669,8-16 1,-2-4 679,-10 15 1,-1 0 16,3-6 0,0 2-12,4 6 2314,-5 8-2335,-1 8-534,-6 24 1,-3 7 566,4 7 11,-5 0 0,1 2 3117,5 4-3106,2-21-2936,29-22 2785,-16-22 0,0-7 17,1 4 0,1-1-152,1-11 1,-2-1-68,-10 16 1,0 1 118,3-2 0,0 2-214,15-3 7,2 7 621,-16 27 3074,-6 14-2448,-7 11-492,-4-7 0,0 1 101,2 13-1766,-4-12 0,0-3 1508,1-6-134,9-22 362,2-20-407,-4 1 0,1-2-6,0 1 1,1 0-57,7-8 1,4 2 21,0 5 1,2 3 22,4-1 1,1 8-1158,-3 14 1,-3 10 1296,-3 19 0,-4 7 0,-6-9 1,-3 1 1021,-1 9 1,-2-3-1046,-2-13 203,6-9-561,16-26-3019,6-6 0,8-9 2457,-15 9 1,-12 14 0,-11 3 0</inkml:trace>
  <inkml:trace contextRef="#ctx0" brushRef="#br0" timeOffset="69191">18591 11165 25476,'12'36'87,"-1"1"1,0-1-1,1 7 1,-1 0 0,0-14-3365,3-18 2457,3-2 1,-6-37 0,-5 1 0</inkml:trace>
  <inkml:trace contextRef="#ctx0" brushRef="#br0" timeOffset="69391">18680 10954 19517,'-4'-5'3276,"1"1"-2082,3 4-1306,3-22-3165,18 12 0,-8-13 2545,15 18 1,-22 5 0,1 0-1</inkml:trace>
  <inkml:trace contextRef="#ctx0" brushRef="#br0" timeOffset="69864">19015 11165 16041,'6'38'655,"0"0"0,0 0 1,-1-4-1,0 0 0,1-3 983,0 6 0,1-6 977,10-1-3667,19-33 1041,-6-34-40,-12 4 1,0-3 253,-4 8 1,0 1-400,6-6 0,0 2 1096,4-2-922,14 1-2992,-16 58 3014,-1-2 1013,-2 22-957,-8-16 157,0-4-67,0-10 33,6-7-1570,6-15 1335,1-12-45,7-15 2725,-6-7-2837,-5 10 0,2 0-712,0 7 0,1 2 908,-1 0 0,1 3-72,17 3-528,-19 36 0,0 16 1,-3-4 907,11 6-235,-11-5 0,0 6 0,-3-8 1153,-3-6-1008,7-10-257,-4-8-134,9-12-337,-5-7-806,2-9 1333,10-6 0,-16 12 0,3 0 0</inkml:trace>
  <inkml:trace contextRef="#ctx0" brushRef="#br0" timeOffset="70544">20285 11148 24121,'-48'2'700,"13"15"0,4 9-308,12 2 1,4 2-248,-8 5 1,7-1-3423,27 12 2123,18-52 893,-6-15 1,-1-7 114,-3 4 0,-2-3-56,-2-4 1,-3 2 10,-2 0 147,-5 15-113,1 22 190,-1 11 101,2 5 1,1 3 60,4 8 141,10 8-168,-2-24 79,5-8-124,18-6-111,-7-19-18,-1-7 0,0-5-95,-12 2 1,-1-3 36,-1 2 0,0-2 1,0 1 152,3-6 0,1 0-291,2-1 0,2-3-93,-1 3 0,2-2 0,0 0-529,-3 2 1,0 1 0,-1 0 826,0 1 1,0 0 0,-4 3-561,1-5 0,-12 13 849,-24 26 1136,-19 25-1338,8-3 0,-1 3 15,1 4 1,0 0 96,2 2 0,3 3 85,6-7 1,1 3 0,2 0-76,0 12 1,4-1-180,0-1 1,7-2 460,11-6 1,6-6-551,11-6-185,-6-13 0,1-5-2304,12-9 2545,-18-14 0,-1 7 0,-17-6 0</inkml:trace>
  <inkml:trace contextRef="#ctx0" brushRef="#br0" timeOffset="71734">21396 10936 19269,'18'2'1109,"-28"11"-874,-13-1 1,-4 0-96,-3 2 0,2-1 151,-6 3-3568,0 1 2138,14-4 1598,4 0 1163,11 1-1488,5 3-44,18 20-90,-1-6-660,5-3 1,3 0 675,-9-7 1,0-2-17,13 17-22,-17-9-45,-35-11 2145,-6-3-2942,-13-2-2413,12-6 2927,17-5 0,8 0 0,7 0 0</inkml:trace>
  <inkml:trace contextRef="#ctx0" brushRef="#br0" timeOffset="71993">21731 11271 17868,'-28'9'-1093,"6"-2"1,22-6 0</inkml:trace>
  <inkml:trace contextRef="#ctx0" brushRef="#br0" timeOffset="83627">20620 11642 5734,'2'22'0,"-1"-3"0</inkml:trace>
  <inkml:trace contextRef="#ctx0" brushRef="#br0" timeOffset="84327">20620 11642 16165,'-33'20'110,"1"0"0,0 0 0,-1 0 1,-5 4-1,1-1 0,-3-6 267,-5-10 0,-2-7 1,2 1-1471,5 2 1,3 1 0,-4 0 672,2 0 1,-2-1 0,-1 0 0,1 1 179,-8 4 0,1 0 1,2 0 347,5-1 0,2-2 0,-1 1-103,-1-1 0,0 1 0,1-2 28,0-1 1,0 0-1,3-2-5,-7 0 0,0-2-17,-1-2 0,-3-2 1,-3 1-12,12 0 0,-1 1 0,-2 0 0,-1-1 0,0 1-2,2 0 0,0 0 0,-1 0 0,0 0 1,-1 0-1,1 1 7,-4-1 1,-1 0-1,0 1 1,1-1 0,1 1-1,2 1 166,-4 0 0,2 0 0,2 1 0,2 0-175,-8 0 0,3 0 1,6 0-150,8 0 1,2 0 155,-3 0 1,-3 0 0,2 0-123,2 0 1,0-1 129,-18 1 0,2 0 1684,0-1-1645,17 2 1,-2 2 72,-1 5 0,2 1-526,5-5 1,2 2 425,-16 10 2096,35-13-2029,3-3-1084,3 0 1,0 0-1</inkml:trace>
  <inkml:trace contextRef="#ctx0" brushRef="#br0" timeOffset="113216">3404 14340 25107,'-10'39'283,"-1"-1"0,1 0 0,1-1 1,-1 4-1,0 1 0,1-1 1,0-5-707,2 0 0,0-4 0,-1 3 445,0 5 1,-1 5 0,0 0 0,1-6-1662,-2 5 1,2-5 1570,-1 1 0,0-3 997,-1 7-985,0-11-696,5-40 640,2-18 0,2-9 95,-2 3 1,1-4-470,5 0 1,3-6 0,1-1-1,0 1 463,1 3 1,2 0 0,0 1 0,1-1 115,0 0 1,1 0 0,1 0 0,1 2-76,3-9 1,2 2 0,1 3-71,-2 8 1,2 3 0,-1 1 95,1-1 1,1 2-719,7-6 1,-1 3 852,-3 6-78,-6 8 1549,-12 10-1538,-6 6 1945,0 6-1934,0 15 0,0 9-744,0 2 0,0 3 0,0 2 639,0 3 1,0 1 0,0 1 277,1-4 1,0 1-1,-1-1 1,1-1-268,0 2 1,1-2 0,-1 3-360,1 7 0,-1 6 0,1-1 0,0-7 330,0 3 0,-1-1-38,1 3 1,-1 3 0,-1-17-400,0-24-526,0-6-2314,15-36 2457,-4 9 1,5-12 0,-9 21 0</inkml:trace>
  <inkml:trace contextRef="#ctx0" brushRef="#br0" timeOffset="113423">3651 14834 21185,'-33'0'383,"-1"-1"1,0 0 0,-12 0 0,5 1-372,-1 0-3289,6 0 2457,31 0 1,-4 0 0,22 0 0</inkml:trace>
  <inkml:trace contextRef="#ctx0" brushRef="#br0" timeOffset="113993">3969 14887 12489,'6'40'546,"1"0"0,-1 0 0,1 0 0,0 3 0,0-1 0,0-1 546,-1 2 0,1-1 0,-1-2 214,1 1 1,-1-1-1605,-1 2 0,0-3 321,0 7 628,-19-15-875,-4-45 2291,-14-23-2135,14-3 1,3-9 63,8 13 0,2-1 1,0-1-753,-2 0 0,0 0 0,4 0 770,6-6 1,4 0 0,1 5 47,1 8 0,5 3 414,11-2 1,6 1-1,0 6-420,-6 7 0,2 4-39,15-7 0,-1 6 61,-6 9-55,-5 3 10,-5 3 34,-5 20-111,-9 3 44,-18 13 0,-9 3-12,-6-15 1,-3-2-23,-2 7 1,-3-3 559,0-15 0,2-6-874,-4-5-380,10-30-594,16-13-317,21 11 1,8 1-1,-4 4 1,4 5-1,6 5 1,0 5 818,10 5 1,-24 5 0,-5 0 0</inkml:trace>
  <inkml:trace contextRef="#ctx0" brushRef="#br0" timeOffset="114758">4569 14799 23672,'-27'11'1053,"0"0"1,6 4-1,4 3-1235,8 11 0,7 2 339,12 16-112,9-14-3322,25-17 2633,-3-15 1407,-3-9-876,-18-12-111,-15-9 135,-9-3 74,-11 0-249,-8 8 1,-3 1 129,-5-3 61,6 8 0,3 4-51,13 8 124,5 3 0,3 2 247,16 2-1357,7 2 1133,21-1 100,6 2-56,-22-3 0,2-6-56,5-14 0,4-10 1,-3-3-20,-7 2 1,-2-1-1,0-4 5,0-2 0,0-3 1,0-1-1,-6 2 14,-3-2 0,-5 1 1,-3 4-959,0-2 1,-4 6 957,-4 2 746,-2 26-712,-6 16-591,-4 11 1,0 7 660,3 0 1,1 3 0,0 2 195,-1 1 1,0 2 0,2 0-297,1 5 0,1 1 0,3-3 13,2 7 0,5-1 50,0-11 1,2 1 0,2-3 16,4 1 0,3-3-112,0 1 1,2-9-74,12-24-74,-14-24 0,2-17 1,0-10-1,-2-1 1,-1 10 66,-1 5 0,-2 5 0,1-6 20,0 1 1,2-7-1,1-2 1,-1 0-1,-1 4 1,-3 8-14,1-9 0,-3 9 2021,2-5-1259,-4 47-1204,-8 25 0,-4 11 644,1 2 0,1 1-11,0-7 0,1 1 0,-1-1 1085,0 7 0,0-1-1119,2-1 1,0-1-18,1-3 1,1-1 66,5-1 1,2-4-37,4 6-316,22-16-678,-17-39 0,0-9-726,2-1 1,0-2 982,-3-2 1,-2 0-1,2-8 1,-13 26 0</inkml:trace>
  <inkml:trace contextRef="#ctx0" brushRef="#br0" timeOffset="115509">5750 14429 15303,'-5'34'623,"1"0"1,-3-3 0,6-10 1135,8-18-1008,4-14-2807,6-1 4533,-3-3-845,-6 6-1082,-5 8-2550,-3 5 2129,-14 13 0,-6 5-374,0 4 262,-3 1 0,0 0 2124,3 0-1979,11 9 1,3 3 5,6 1-140,2-1 0,6-4 62,19-11 1548,-3-14 0,2-8-1577,2-28 0,-4-12-1513,-2-2 0,-4-5 1403,-10 8 1,-4-2 0,-4 0-187,-6-11 1,-9 6 156,-4 18 0,-2 4-12,1 5 0,-3 2-218,-14 2 0,1 5-1988,4 6 1702,-5 21 622,59-2 0,13 1-880,-7 0 1,3 0 57,0-6 0,3-2 0,-2-1 794,2-3 0,-3-2 0,10 1 0,-19-5 0</inkml:trace>
  <inkml:trace contextRef="#ctx0" brushRef="#br0" timeOffset="115759">6385 14393 24905,'36'1'-820,"-9"3"1,-17-2 0,-7 2 0</inkml:trace>
  <inkml:trace contextRef="#ctx0" brushRef="#br0" timeOffset="115959">6473 14817 26989,'36'-2'0,"-19"-7"0,3 22 0</inkml:trace>
  <inkml:trace contextRef="#ctx0" brushRef="#br0" timeOffset="117427">7479 14376 22272,'-1'42'474,"-1"1"0,1 0 1,0-1-1,-2-1 0,-1-3 1,0 0-1568,0 5 1,0 1 0,-1-8-608,-10 6 3109,8-35-1588,3-10 982,-1-41-843,4 6 1,2-6-762,4 1 0,2-3 1,0 1 800,-1 4 0,-1 1 0,2 1 3,3-1 1,3 1 0,-1 3 1158,1 0 0,1 4-1073,0 2 1,0 2-989,5-1 1,0 3 1044,6-3 145,2 5-33,-18 20 134,-5 33 1888,-2 5-2230,-5 11 1,-5 5 8,-1-16 1,-3-1 0,0-1-1195,-1 9 1,-3-3 1106,-4-4 0,0-9 1915,5-19-3780,7-28-763,15-3 2656,5 1 0,1 0 0,4-1 0,6 5 0</inkml:trace>
  <inkml:trace contextRef="#ctx0" brushRef="#br0" timeOffset="117665">8026 13811 27359,'-4'39'197,"1"-1"0,0 1 0,-1-2 1,1 0-1,-1 1-145,1 9 0,-1 1 1,1-3-205,1 3 1,1-2-185,1-7 0,1 1 0,5-10 336,22-7 0,-13-19 0,6-13 0</inkml:trace>
  <inkml:trace contextRef="#ctx0" brushRef="#br0" timeOffset="118128">8484 14182 24961,'-39'8'1311,"2"5"-1255,4 16 123,13 4 1,3 1-80,0 0-89,4-4 1,9-5 10,16-17-22,8-4-129,3-15 1,1-8 38,0-2 0,0-2-1549,0-3 1,-2-1 1306,-4 0 1,-4 3 331,-4 8-12,-4 5 12,-6 20 68,0 11 10,0 13 280,0 9-78,0 2-1056,7-16 1,6-2 921,22 1-146,11-11 994,-18-23 0,-2-6-1482,-5-4 1,-2-2-1152,3-2 1,-1 0 818,2-7 1,-3 6 0,-18 18 0</inkml:trace>
  <inkml:trace contextRef="#ctx0" brushRef="#br0" timeOffset="118564">9066 14093 24513,'-36'32'455,"-1"0"1,0 10 0,16-5-277,38-17-246,1 1-3210,23-39 1798,-7-15 66,0-3 1267,-5 4 113,-5 8 33,-8 11 336,-4 14-247,-6 19 1,-2 10 138,1 0 0,0 4 0,0 2 18,-1 4 0,1 3 1,-1 2-1,0-2-92,0-3 0,-1-1 1,1 0-1,-1 0-139,0 1 0,0 1 0,-1-1 0,0-3 136,0 11 1,-1-4-74,-2-6 0,-3-4-66,-12 11-12,-13-22-269,-2-34 0,-2-14-318,10 1 1,1-5 0,2-2 586,-1-6 0,0-3 0,3 2 0,-2-7 0,5 4 0,11 15 0,1-1 0</inkml:trace>
  <inkml:trace contextRef="#ctx0" brushRef="#br0" timeOffset="119213">9490 14023 24401,'-5'49'484,"0"1"1,2-12 0,2 0-1,1-4-316,8 15-1807,1-13 1,6-12 592,3-36 0,3-11 979,-1 8 0,-1-2 409,-3-11 1,-1-5 0,-1 1-545,1-1 1,0 3-102,5 0 0,1 6 494,3 14 679,6 20-842,-23 11 0,-2 7-815,6 17 1,2-1 931,-5-19 1,1-1-85,4 11 1,3-6 2812,15-20-2773,-4-12-96,1-9 1,1-4-6,7-10-1196,-2-4 1,-2 0 1127,-3 3-33,-10 9 0,-2 1 2325,-8 3-2381,-5-11 90,-2-14 0,-16-6-2303,-12 10 2359,-7 16 2280,-4 30-2225,13 11 191,13 6 1,4 6-1118,6 3 0,5 2 949,7-9 0,4 2 1,1-3-144,5 5 1,4-4 86,10-7 1,2-7-12,12-7-213,-5-10-1426,-18-9 1,-3-3 1560,0-6 1,2-6 0,-25 14 0</inkml:trace>
  <inkml:trace contextRef="#ctx0" brushRef="#br0" timeOffset="120313">7479 15169 26015,'-7'36'586,"1"-1"0,-1 4 1,0 1-2226,0 3 1,0 1 743,1 4 0,-1 2 969,3-17 1,0 1 0,-1 0-408,1 5 0,0 1 1,0-3 332,0-1 0,1-2 538,0 2 1,0-11-539,2-23-258,9-27 239,7-6 0,5-9 1,0 4-369,0 2 0,2 0 390,1-5 1,3-2 0,-1 7-4,-6 14 0,-2 6 34,12-4-1,-5 11 1869,-1 38-1902,-7 2 0,-7-2 0,-1 4 106,1 11 1,-1-2-79,-3-18 1,1-2 524,1 9 1,2-6-554,2-19-242,10-20 1,3-7-431,9-6 1325,-2 0 1,-1-1-654,0-4 0,-11 13 0,-11 9 0</inkml:trace>
  <inkml:trace contextRef="#ctx0" brushRef="#br0" timeOffset="120698">8096 15540 25947,'43'2'362,"0"1"0,4-8 1,-7-7-319,-21-5 1,-5-4-51,3 1 1,-5-2-28,-8-27-3244,-19 34 2903,-12 21 1,-9 11-1,5 2 385,10-2 1,1 3 311,-9 6 1,-3 5 0,9 0-66,16 3 0,12-2-449,26-6 1,6-2 179,-14-1 0,1-2-187,23-9 1,2-10-1126,-11-14 1,-4-5 1322,-12 4 0,-1 0 0,2-3 0,-3 0 0,-10 1 0</inkml:trace>
  <inkml:trace contextRef="#ctx0" brushRef="#br0" timeOffset="121145">8784 15452 25835,'-24'24'313,"-1"1"1,0 0 0,3-5 0,2 1-1953,-4 22 1,10-1-476,19-20 3523,8-1-1577,10-32 407,-2-8 0,-1-6-413,2-4 1,-1-3 139,-1 2 0,-1 1 6,-3 4 0,-3 6 174,-4 12-17,-6 27 0,-2 11 5,-1 9 1504,0 0 0,0 0-1129,2 2 73,10-9-291,12-17-1930,9-30 1,5-13-1,-1 0 1,-1-4 1091,-1-3 1,-3 0 0,-8 7 0,-8 7 0,-13 14 0</inkml:trace>
  <inkml:trace contextRef="#ctx0" brushRef="#br0" timeOffset="121553">9384 15028 25487,'-10'42'452,"0"-1"0,4-2 0,1 6 0,0 4 0,1-3 0,0-6-2091,-2 8 1,0-1 1418,3 0 0,-1 7 0,0-2 0,3-13 254,1 0-3311,13-28 0,1-20 0,7-15 2457,-5-3 1,-10 14 0,-1 4 0</inkml:trace>
  <inkml:trace contextRef="#ctx0" brushRef="#br0" timeOffset="122220">9631 15487 24177,'24'-20'18,"1"0"1,-4 3 0,-3 0 15,-3-11-57,-8 2-33,-18 13 34,-3 0-23,-11 8 45,-1 10 67,-1 19 392,16 4 1,3 3-1842,-2-4 0,4 0 1802,12 18 0,5-3-73,9-5-218,-2-15 0,4-4 39,10-7-168,-6-11 0,0-3-247,13-13-1392,-4-3 1,0-3-1,-10 0 1,-1 0-1,1-1 1,-2 3 818,6-4 1,-20 17 0,-9 7 0</inkml:trace>
  <inkml:trace contextRef="#ctx0" brushRef="#br0" timeOffset="122451">10107 15522 24681,'37'15'1748,"-9"-11"-1692,-21-34 0,-5-12-1695,3 5 1,1 0 474,-2 0 1,3 2 1627,1 3 0,4 5-408,9-1 986,8 9-1020,5 9-39,-9 7 1,1 2-847,1 2 0,-1 1 863,2-1 0,-2-1 0,5 5 0,-17-5 0</inkml:trace>
  <inkml:trace contextRef="#ctx0" brushRef="#br0" timeOffset="122702">10707 15399 23784,'21'15'-656,"0"-1"1,15 11-1,-35-24 1,1 0 0</inkml:trace>
  <inkml:trace contextRef="#ctx0" brushRef="#br0" timeOffset="133357">11994 11818 25487,'30'9'1552,"-2"-5"0,3 0-3191,0 4 1,1 0-1,17-3 1,0 1-1,-15 4 1,-2 0 982,-2-6 1,-6-3-1,-18-1 1,-1-2 0</inkml:trace>
  <inkml:trace contextRef="#ctx0" brushRef="#br0" timeOffset="134096">11800 13370 28671,'23'-9'0,"-1"1"0,15 11-2276,9 9-1001,-8-5 2457,0 6 1,-32-11 0,0-1 0</inkml:trace>
  <inkml:trace contextRef="#ctx0" brushRef="#br0" timeOffset="136370">23442 13864 18496,'27'-4'1613,"-5"1"-1120,-22 2 269,-10 8-314,-2 1-89,-8 7-169,2-6-100,2-3 347,-11-5 303,-13-2-269,-6-2-135,3 0 0,-2 0-152,11 2 1,-1-1-858,-14 0 1,-2 1 806,9 3 1,1 1-107,-3 0 0,-3 1-705,12 0 0,-2 1 0,-2 0 0,-3-1 677,-4-1 0,-4-1 0,-2 0 0,0 0 0,3 0-348,6 0 1,1 1 0,1 0 0,-1-1-1,-2 0 349,2-1 1,-2-1 0,-1 1 0,0-1 0,1 0 0,2 0-270,-3 0 1,1-1 0,1 1 0,1 0 0,1 0 272,0 0 1,2 0 0,-1 0-1,-2-1 4,2 1 0,-4 0 1,-1 0-1,0-1 1,1 1-1,3 0-61,-8-1 0,4 1 1,0-1-1,0 1 57,0-1 1,1 0 0,0 0 0,2 1 1,-10-2 1,2 1-1,4 0 15,0-1 1,2 0-18,1 0 1,1 0 509,5 0 1,0 0-511,2-1 1,2 0 28,-7-1-12,8-1-11,25 4 1756,2 0-1610,4 1-1250,0 0 1,1 0 0</inkml:trace>
  <inkml:trace contextRef="#ctx0" brushRef="#br0" timeOffset="139450">13123 15857 28031,'-24'32'112,"-4"-5"-1751,-3-20 1,-3-5-768,-11 3 2428,9-1 1,1 0 1353,-3-2-1376,4-1-1421,1 0 1220,11-1-90,7 0-528,12 2-2184,3-1 3570,0 4 0,0-3 0,0 2 1</inkml:trace>
  <inkml:trace contextRef="#ctx0" brushRef="#br0" timeOffset="140169">14217 15928 27214,'-34'24'537,"2"11"1,3 5-499,15-11 0,2 1-17,-12 13 1,6 0 83,18-8 1,8-3-1746,10-7 1,4-2 1173,-2 1 1,4-4 412,8-4 1,3-7-324,-8-4 0,0-5-953,2-3 0,-2-3 1328,-2-4 0,-3-2 0,7-2 0,-15-5 0</inkml:trace>
  <inkml:trace contextRef="#ctx0" brushRef="#br0" timeOffset="140689">14781 15610 26698,'-14'23'493,"0"0"0,3 7 0,1 5 1,2 0-494,0 9 0,3 1-1093,1-8 1,-1 1 0,2-2-100,1 7 0,1-5 2303,0 10-1111,1-11 900,-1-14-900,1-11-169,3-18 107,16-17 1,6-6-224,5-7 290,0 3 1,1 2 3118,1 8-3113,-7 12 177,3 16-378,-10 19 339,-7 11 0,0 13 1,-1-8-150,-4-15 0,1-1-71,3 16 0,3 4 0,2-19-601,11-39-967,1-1 1,-1-2 818,5-15 1,-2 0 0,-22 21 0</inkml:trace>
  <inkml:trace contextRef="#ctx0" brushRef="#br0" timeOffset="140854">15434 15981 27516,'0'48'226,"1"0"1,0-9 0,-1 1 0,0-7-518,-5 5-2986,4 7 3093,12-65 1,-7 12-1,7-15 1</inkml:trace>
  <inkml:trace contextRef="#ctx0" brushRef="#br0" timeOffset="141102">15504 15610 18418,'0'0'0</inkml:trace>
  <inkml:trace contextRef="#ctx0" brushRef="#br0" timeOffset="141607">16016 15452 27034,'1'35'336,"1"0"0,-3 3 0,-1 3 0,0 1-239,-1 1 1,0 0 0,0 4-918,0-3 1,1 3 0,0 0 0,0-4 24,0-2 1,0-2-1,1-3 795,1 14 0,0-13 1409,0-26-2037,2-8 628,19-28 0,-14 18 0,14-19 0</inkml:trace>
  <inkml:trace contextRef="#ctx0" brushRef="#br0" timeOffset="142171">16581 15840 24076,'-42'2'627,"0"0"1,4 8 0,2 8-255,12 4 0,2 5 1,3 1-1991,-2 12 0,7 0 1678,8 0 1,8-3-28,17 3 1003,16-29-1059,5-17-1203,-9-20 0,-2-12 993,-9 2 0,-2-4 1,-1-1 100,1-2 0,0 0 1,-2-1-538,-2-3 1,-3-2-1,-2 3 668,-3 9 0,-2 2 0,-1 4 461,1 5 0,-1 2-136,0-24 179,-3 53-235,-2 26 0,0 10-118,1-12 0,0 2-103,0 6 1,-1 5 0,1 2 79,1-3 1,0 4 0,1-1 0,1-4 505,1 9 1,1-2-643,-1 2 1,0 3 0,5-13-508,11-13-2762,16-31 2457,-9-17 1,-1 0 0,-15 4 0</inkml:trace>
  <inkml:trace contextRef="#ctx0" brushRef="#br0" timeOffset="143239">17180 15522 25791,'4'48'711,"-6"-10"1,-2 2-522,-1-9 0,-1 1-60,1 5 1,0 4 0,1-2-1770,1 4 1,2-1 676,0 2 0,0-3 1676,1 5-926,2-29 903,3-16-825,3-10 67,17-30 95,-9 19 0,2 0 956,5-3 1,0 2-974,16 1 781,-9 35-736,-16 12 16,-7 5 1,-4 3-6,1-9 1,-3 1-1552,-6 15 0,-8-3 1433,-8-16 1,-4-7-1776,-15 0 1434,-4-27-493,32-29-919,18-1-1473,8 2 3160,8 13 1,-5 10 0,-5 11 0</inkml:trace>
  <inkml:trace contextRef="#ctx0" brushRef="#br0" timeOffset="143457">17815 15893 26496,'4'45'448,"-1"0"0,-1-9 0,1 1 1,-1-7-841,0 2-2885,6 0 2883,-1-50 0,-1 5 1,-2-8-1</inkml:trace>
  <inkml:trace contextRef="#ctx0" brushRef="#br0" timeOffset="143676">17886 15699 20114,'0'8'3276,"1"-2"-850,8-13-4700,6 4 2438,11-5 0,-10 6 1,-2 2-1</inkml:trace>
  <inkml:trace contextRef="#ctx0" brushRef="#br0" timeOffset="143919">18327 16122 28132,'15'42'358,"-3"-18"-298,-13-52 0,-5-30 1,2 5-61,6 18 0,2 0 0,-4-2 0,-2-6 0,2 1 0,7 8-1132,15 5 0,6 8 1132,1 5 0,-1 2 0,-5 2 0,-1 2 0,12 4 0</inkml:trace>
  <inkml:trace contextRef="#ctx0" brushRef="#br0" timeOffset="144239">18874 15522 26351,'-2'45'209,"-1"-1"0,1 0 0,0 1 0,1-1 0,1-3 1,1 3-160,2-3 0,1 3 1,1-2-1,3-7-1689,3-1 1,5-8-1639,20-1 3025,-15-35 1,-13-3 0,-6 4-1</inkml:trace>
  <inkml:trace contextRef="#ctx0" brushRef="#br0" timeOffset="144859">18997 15699 17463,'-35'-1'819,"1"1"0,-1 0 0,5 1 0,0 1-192,-10 1 0,-6 1 0,6 1-616,13 1 1,3 0-12,-16 2-269,14-4-785,69-17 423,-2 0 522,-11 5 1,4-1 0,1-1-51,3-1 0,1 0 1,-3 0 130,5-2 0,1 0 28,0-1 0,2 0 0,-5 1-990,-8 2 1,-2 1 1146,3-1 0,-2 2-718,4 1 1234,-15 5-78,-3 13-315,-12 14 0,-4 5 22,1-1 1,0 3-40,-1 15 1,0 5-381,-1-3 0,1 3 0,1-5 184,0-5 1,2-1-35,-3 0 1,0 2 0,4-11 1483,8-9-1685,8-34 33,3-12 39,-1-8 1,3-3 67,7 3 0,3 4 1006,-2 3 0,2 6-990,-1 9 1,-2 10 28,-10 12 0,-4 7-6,-5 4 0,-3 3 29,-1-1 0,0 2 122,3 6 0,0 0-106,3 9 210,7-1-53,-12-31 130,2-6-343,-3-4-2785,10-11 1922,-5 1-1098,7-10 534,-9 5-1850,-5 7 2457,1 1 1,-6 6 0,1 1 0</inkml:trace>
  <inkml:trace contextRef="#ctx0" brushRef="#br0" timeOffset="145109">20285 16069 20445,'0'0'0</inkml:trace>
  <inkml:trace contextRef="#ctx0" brushRef="#br0" timeOffset="339423">10883 10654 26631,'-3'44'179,"3"-5"-3456,8-6 1117,2-15 2216,0 4 1364,0-16-1329,-3-3 768,-1 3-758,4 1-56,-7-3-34,2 0 3265,-5-4-3014,1 0-184,1 0 12,2-3-34,3-5-12,9-21-22,2-4 1,5-8-163,-6 4 0,3-6 0,0-2 0,-1 2-402,-1 5 0,0 2 1,0-2-1,1-3-5,-1 0 1,2-5 0,0-2 0,0 1 0,-1 4 0,-3 5-547,0 0 1,-2 6 0,1-2 768,6-12 1,2-3 0,-6 15 0,-7 18-1,-3 9 1</inkml:trace>
  <inkml:trace contextRef="#ctx0" brushRef="#br0" timeOffset="366734">24783 9807 27426,'-36'5'213,"5"-1"-157,-17-4-56,15 0 0,-1 0-411,6 0 1,-1 0 410,-12 1 0,-1 0 5,12 1 1,-1 2 16,-17 2 1,1 1-1662,19-3 1,2 0 1656,-12 2 1,16-2 138,34-3 870,9-1-903,18 17-124,-22 2 0,-4 21-1088,-11-10 1,-3 2 1087,-7 6 0,-2 2-181,2-5 1,-1 3 0,0-1 180,-8 9 0,0 0 636,5-15 0,1 1 0,0 0-636,1 1 0,0 0 0,1 1 0,-3 14 0,1 0 0,4-13 0,0 1 0,1-3 0,0 6 0,3-6 0,6 3 2579,36-20-2579,0-15 788,-6-1 0,2-2-788,-7-1 0,-1-1 0,-1 0 0,-2-1 0,22-6 0,2 1-35,-16 3-3242,13-5 0,-29 5 2457,7-5 1,-20 9 0,0-1 0</inkml:trace>
  <inkml:trace contextRef="#ctx0" brushRef="#br0" timeOffset="366919">24712 10336 20137,'-35'-4'311,"-1"0"1,1-1 0,0 2-1,1 0 1,3 3-312,-2 3 0,0 3-1468,-15 7 0,1 2-171,14-4 1,2 1 982,-2 1 1,4 0-1,11-3 1,18-8 0</inkml:trace>
  <inkml:trace contextRef="#ctx0" brushRef="#br0" timeOffset="367718">25118 10442 27550,'1'49'560,"-3"-24"1,-1 2-561,-1 6 0,-2 3 0,0-2-1639,-1 0 1,-1 0 446,-2 11 0,1-6-512,2-13-316,5-39 2020,6-17 0,-3 8 0,3-5 0</inkml:trace>
  <inkml:trace contextRef="#ctx0" brushRef="#br0" timeOffset="367918">25188 10037 27370,'13'-32'-820,"1"4"1,-8 17 0,1 3 0</inkml:trace>
  <inkml:trace contextRef="#ctx0" brushRef="#br0" timeOffset="368288">25753 9772 26351,'-9'45'257,"0"0"1,0 0 0,0 0 0,0 0-1,0 0 1,2 2 0,1-3 0,0 0 0,-2 3-805,-1-6 1,-2 3 0,-1 1 0,0 0 0,2-4 0,1-6-271,0 17 0,3-9 817,3-13 0,1-5-1455,2-6-1133,1-9-689,7-6 2457,-1-10 1,2 3 0,-5-4 0</inkml:trace>
  <inkml:trace contextRef="#ctx0" brushRef="#br0" timeOffset="368905">26000 10495 26754,'37'19'145,"9"-20"-3422,-18-17 2119,-6-3 0,0-2 1136,-1-6 1453,1-9-1465,-17 7 804,-5 4-837,-10 5-939,-21 31 1,-5 15 1151,10 8 0,2 4 571,-1-8 0,-1 2 0,4 0-600,3 14 1,7-1 123,7-10 0,3-3-73,7 9-168,15-8-84,8-23 0,5-7-348,6-7 1,3-5-662,-8 4 1,2-1 0,-1-2 667,2-5 0,-2-1 0,-2 0 0,-4 2 0,-2 1 0,15-11 0</inkml:trace>
  <inkml:trace contextRef="#ctx0" brushRef="#br0" timeOffset="369157">26670 10372 25286,'2'50'596,"1"-1"1,-4-3 0,0 3 0,-1-6-2236,-2-6 1,0-3-1,-2 7 1,2-4-83,7-9-1556,4-39 2857,6-7 0,-5 4 1,0 1-1</inkml:trace>
  <inkml:trace contextRef="#ctx0" brushRef="#br0" timeOffset="369354">26793 10054 27606,'3'-14'-426,"22"-4"0,-18 13 0,15-4 1</inkml:trace>
  <inkml:trace contextRef="#ctx0" brushRef="#br0" timeOffset="369620">27182 9931 26384,'3'33'298,"1"1"0,0 0 0,0 0 0,0 1 0,-3-1-197,-3 7 0,-2 2 7,-1 2 0,-1 4 1,-1-1-53,0-1 0,-1 1 0,0-1-1149,0 0 1,0-1 0,0-1 801,3-9 0,-1-1 0,1-4 1151,-2 17-860,1-17-46,4-10-3231,6-16 0,3-10 2457,8-9 1,-7 3 0,0 1 0</inkml:trace>
  <inkml:trace contextRef="#ctx0" brushRef="#br0" timeOffset="369828">27287 10301 23583,'-37'-6'633,"0"-1"0,0 1 0,-14-2 0,3 2-683,13 4 0,3 1-1589,5 1 1,3 0-1639,-15 2 2457,31-2 1,10 2 0,8-2 0</inkml:trace>
  <inkml:trace contextRef="#ctx0" brushRef="#br0" timeOffset="370208">27587 9913 15593,'-3'47'881,"0"1"1,0 0-1,-1 0-730,-2-7 1,0 0-46,1 5 0,1 3 246,3-13 0,-1 2 0,1 1 0,1-1-139,-2 6 0,1 0 0,1-1-271,-1 2 0,1 0 0,1-5 58,-1-4 0,0-6-68,0-9 1142,0-19-1108,3-37 643,9 7 0,4-3-621,4-11 1,2 0 341,2 8 0,2 4-224,-1 7 1,-2 9 3058,3 20-3103,-10 25 0,-6 10 22,-3-7 0,-2 3-942,-1 9 1,0 6 0,-1-5 885,-2-9 0,-1-2 274,0 4 0,0-6-571,2-18-604,8-12 873,13-26 0,2-5 0,-4 12 0,1-9 0,0-1 0</inkml:trace>
  <inkml:trace contextRef="#ctx0" brushRef="#br0" timeOffset="371090">28169 10601 20479,'23'-21'3276,"-5"5"-1252,-18 16-1340,0 5-2283,-3 17 0,0 6 1800,1 1 1,1 0-62,-2 9 0,0 0 385,2-7 0,1-4-244,5 1-281,29-8 0,-6-14 0,-2-8 0,2-7-23,8-23 0,-2-8-296,-13 17 1,0-2 273,0-2 0,1-2 0,-4 5 3194,-1-1-2970,-9 13-156,-4 15-23,-4 42-1535,0 0 0,0 4 1535,0-14 0,0 0 0,0 1 0,0 7 0,0 1 0,0-3 54,1 5 1,-4 0-55,-6-4 0,-4 2 0,-2-4-24,-6-4 1,-3-2 23,-4 12 0,-4-13-692,-4-33 1,2-13-1001,8-13 53,7-1 1,5-2-1639,11-8 2457,12 0 1,-7 23 0,7 4 0</inkml:trace>
  <inkml:trace contextRef="#ctx0" brushRef="#br0" timeOffset="371360">28981 10548 27079,'2'42'123,"0"-1"0,0 1 1,-2-3-1,-1 0 0,-1-1-120,-4 0 1,-2 0 0,1-4-1643,-1-5 1,0-1-1,-2 17 1,2-17-1639,6-39 0,2-7 2939,1-21 0,-1 20 1,1 2-1</inkml:trace>
  <inkml:trace contextRef="#ctx0" brushRef="#br0" timeOffset="371576">29016 10178 28244,'30'-29'-531,"-16"10"1,5 12 0</inkml:trace>
  <inkml:trace contextRef="#ctx0" brushRef="#br0" timeOffset="372196">29722 10566 26463,'-25'-9'706,"-21"3"-2345,19 10 1,-2 4 720,-4 5 1,1 4 1559,7-1 1,3 2-598,5 4 0,5-1 1054,3 7-796,4 1-259,19-10-122,3-4 67,14-11-45,-4-16 0,0-4 33,6 0 12,-4-6 0,-2 1 0,-4 8 0,-4 1 63,-9 9-75,-8 8 191,3 43 56,0-20-179,-2 1 0,2 0-2156,4-11 2111,3-6 0,4-6-34,21-8-560,-4-11-73,-10 5 1,1-3-2611,12-17 0,-11 6 2739,-2 3 0,-16 12 0,-1 2 0</inkml:trace>
  <inkml:trace contextRef="#ctx0" brushRef="#br0" timeOffset="374446">29545 11536 21376,'-19'11'2621,"-22"-7"-4260,13-7 1,-1-1 1006,0 1 1,1 0 771,-5-1 0,2 2-880,-8 2 908,-1 0-243,11-1 1,-1 0 209,-15-3-149,15 1 0,1-1 160,-10-3 22,-3-1 28,11 3 0,-2 1-162,6 1 0,0 1 38,-9-1 1,0 0 682,9 2 0,1 1-694,0 0 1,0-1-17,-12 0 0,-1-1-1,0-1 1,-2-1-19,8 0 0,-2 0 1,0 0-439,1 0 0,0 0 0,2 0 473,-9-2 1,1 2-34,2 1 0,2 2 792,8 0 0,1 0-786,0 1 0,-3 0 78,-17 0 0,-1 0-112,8 1 0,-1 1-164,6-1 1,-2 0 0,1 0 168,-5 2 1,2 0 22,2 0 0,-4-1-14,3 0 0,-5 0 1,-1-1-1,5 1 532,-8 0 0,1-1-546,7 1 0,-3-1 0,0 1 0,7-1-846,0 0 1,3 1 845,-17 2 0,0 1 0,12-2 0,0 0 0,-12 4 0,0-1 110,15-2 0,1 0-110,0 2 0,1-1 319,-1-1 0,1 0-319,2 1 0,-1-1 0,-9 1 0,-1-1 0,4 0 0,-1-1 0,-9 1 0,1-1 0,13-1 0,1-1 2,1 1 0,1-1-2,-13 4-1416,0 1 1416,10 0 0,-1 1 0,9-3 0,-1 0 0,-8 2 0,1 0 1416,-13 0-1416,1 0-606,9-2 0,0-2 606,-10 2 0,12-2 0,-2 0 0,-5-1 0,0-1 600,12 1 1,1 0-601,-19 1 0,0 0 0,19 0 0,1 1-706,-3 0 0,1 0 706,0 1 0,-3 0 0,-5 1 0,-5 0 0,3 0 0,2-1 0,0 0 0,0 0 0,-4 0 0,6-1 706,8-2 0,3-1-706,-23 1 316,5-1-316,16 0 0,-1 0 0,1-1 0,1 0 0,-24-2 0,20 0 0,3 0 0,-5-4 0,-9 1 0,15 0-1517,-13-1 1517,2 1 0,-1 1 1517,8 3-1517,11 1 2269,-5-1-2269,5-1 0,-12-1 0,2-1 0,6 1 0,2 0 0,15 3 3276,3 0-3339,1 1 1,1 0-1</inkml:trace>
  <inkml:trace contextRef="#ctx0" brushRef="#br0" timeOffset="379815">26599 12488 27718,'4'27'238,"-1"-1"0,-4 16 0,-4 7 1,-1 1-239,0-11 0,-1-1 0,-1 2 0,0 0-619,0 6 1,0 0-1,-1 2 1,0-2 618,-2 3 0,0 1 0,0-3 0,1-6-520,-1 2 0,1-4 520,-2 5 0,2-8 0,4-17-1295,21-27-344,4-12 1,2-6 1091,-3 5 1,0 1 0,3-5 0,-3 4 0,-6 6 0</inkml:trace>
  <inkml:trace contextRef="#ctx0" brushRef="#br0" timeOffset="380084">27093 12453 23020,'-8'49'327,"-1"-1"0,0 1 0,0-1 1,0 1-1,-1-2-253,0-9 1,-1-2 0,0 5 52,2 0 1,-1 6 0,0 1 0,1 0-1,0-5-94,2-3 1,-1-3 0,1 0 0,0 1-822,-1 10 0,-1 4 1,1-3-1,2-9 536,1-7 0,2-9-3025,2-10 3173,13-57 1,-8 32-1,8-31 1</inkml:trace>
  <inkml:trace contextRef="#ctx0" brushRef="#br0" timeOffset="380266">26987 13106 18708,'-33'-8'819,"-1"1"0,1-1 0,-13-3 0,0 0-1057,11 3 1,1 0-1,2 1-250,3 1 1,1 0-465,-14-2 0,6 2-2325,20 6 3186,23 0 1,-3 0 0,9 0-1</inkml:trace>
  <inkml:trace contextRef="#ctx0" brushRef="#br0" timeOffset="380750">27393 13194 25431,'47'10'71,"0"0"0,-4-3 1,-6-8-3349,-10-31 2130,-11-5 0,-2-2 1158,1-7 721,-6 10 1,-2 4-733,-7 10-1442,-10 11 1610,-25 11-45,2 16-73,7-4 1,3 4 49,7 5 1,5 2 1151,0 2 0,2 3-910,3 17 0,2 2-158,1-12 1,1-1-1179,3 11 0,2-2 1341,8-1-112,6-14-391,32-21-579,-15-20 275,-4 0 1,0-4-427,-8-2 1,-1-2-754,1 1 1,-1 1-1639,12-9 3084,-5 8 1,-19 15-1,-2 3 1</inkml:trace>
  <inkml:trace contextRef="#ctx0" brushRef="#br0" timeOffset="380984">27993 13370 23146,'16'-41'546,"-1"0"0,1 0 0,-1 0 0,4 4 0,1 2 0,1-1-1039,0 2 0,2-2 0,0 1 0,0 8 364,5 3 0,2 8-241,8 9 0,-1 9 370,-9 9 0,-3 4 0,-1 0 0,7 9 0</inkml:trace>
  <inkml:trace contextRef="#ctx0" brushRef="#br0" timeOffset="381467">28646 12965 22754,'-28'1'343,"0"0"1,0 4-1,1 4 60,-2 7 1,2 6 117,0 8 1,3 3-242,-3 6 0,2 1-1919,9-10 1,4-2-242,0 9 2093,10-29 1196,5-5-1577,30-20 146,-4-6-214,7-5 1,1-3-610,-16 11 1,-1 0 794,8-5 0,-3 3-280,-6 8 431,-4 17 2021,-12 24-2133,-2 19 97,-1-11 0,-1 6 0,1-4-1002,-1-4 1,2-2 1021,0 19 0,8-10 1994,12-26-2817,20-26-256,-13 2 1,-1-4 972,3-3 0,-3-1 0,9-5 0,-12 8 0</inkml:trace>
  <inkml:trace contextRef="#ctx0" brushRef="#br0" timeOffset="382118">28487 13864 25252,'-43'5'331,"0"0"1,-1 0 0,1-1 0,0 0 0,-3-1-148,2-2 1,-3-1 0,-1-1 0,-1 1-841,4 1 1,-1 0-1,-2 0 1,1 0 0,0 0 359,-1 0 1,0 0 0,0 1 0,0-1 0,0 1 102,1 0 0,-1 1 0,1 0 1,2 0-1,2 0 193,-8 2 0,4 1 0,0 0 90,4-1 0,0 1 0,1 0-90,6-1 0,0 0 0,1 0-417,-5 0 1,0-1 0,5 0 416,7-1 0,3 0 0,-9 1 0,12-5 867,31-9-1674,10-5 1,5 0-1213,17-7 2019,-14 8 0,-2 2 0,-3 5 0,-15 7 0</inkml:trace>
  <inkml:trace contextRef="#ctx0" brushRef="#br0" timeOffset="472371">29792 3175 20300,'25'16'2409,"9"2"-2140,6-7-174,-10-1 0,3 2-313,-1 1 0,2 2 1,-2-1 312,5 2 0,-2 1-22,6 4 0,-3 0-2557,5 4 2506,-12-4 0,0 2-803,-5-4 0,0 1 803,8 9 1,-1 2-18,-6-4 1,-2 2 11,0 1 0,2 6-170,-4 0 0,3 8 0,1 3 0,-1 0 0,-3-5 213,0 2 0,-2-4 0,1 5-38,-3-9 0,1 5 1,2 1-1,-2 1 1,-1-3-1,-4-6 60,-1 3 0,-4-5 0,-1 1 52,2 7 1,-3 1 0,-3 1-33,-6-4 0,-4 1 0,-1 0 1,0-2-96,0 1 1,0-1-1,-3-1-7,-7 7 0,-4 0 0,0-7 0,-2-10 0,-1-3 3,0 0 1,-3 2 0,2-1 1,-5 5 1,-1 1 1,3-5 1,-2 1 0,1-2 920,-4 5 1,0-3-924,-4-1 1,-3-1 16,3-4 1,-4-1 0,-2-1 74,7-6 0,-2-1 0,-2-2 0,-1 1-91,0-2 1,-2 0 0,-2-1-1,0 0 1,-1-2-398,-2 0 1,-1-1-1,0-1 1,0-1 0,2 0 387,-5-3 0,2 0 0,0-2 0,1 0 0,1 0 0,1-1 1,0-1-1,4-1 646,1-3 1,3-2-1,-2-3-640,1 0 0,-1-3 0,0-2 0,0 0-478,2-3 1,0 0 0,0-2 0,1 1 474,0-1 0,0 0 0,1 0 0,1-1 5,5 0 1,0 0 0,2-1-1,2 2 322,-8-13 0,4 1-327,1 2 0,1-5 8,10 8 1,0-6-1,1 1 1,2 1-17,1 5 1,2 1 0,1-5 7,1-7 0,0-7 0,2-4 0,0 3 0,3 6-278,1 2 1,2 5 0,2-3 271,-1-5 0,1-5 1,1 0-1,2 3 294,2 7 1,2 1-1,1 1 1,1 0-287,1-1 1,2 1 0,0-1 0,1 1-398,0 1 1,0-1-1,1 2 1,0 1 394,6-6 0,0 1 0,0 5 11,3 2 1,2 2-12,2 6 0,4 0 0,1 0-15,7-2 0,3 1 0,0 1 45,0-1 0,1 2 1,0 0-40,-9 5 1,2 1-1,-1 0 1,-3 2 147,1 0 1,-2 2 0,0 0-219,14-7 1,1 3 913,-4 1 1,-1 2-859,-1 3 1,0 1-57,-2 3 1,2 3-475,-3 5 1,3 4-1,-2 2 130,7 6 0,0 6-317,-5-3 1,1 3-1,-5 2 740,-2 12 0,-6-1 0,-7-12 0,-3-1 0,-3 9 0</inkml:trace>
  <inkml:trace contextRef="#ctx0" brushRef="#br0" timeOffset="473868">27605 3792 23684,'20'-41'868,"-4"18"0,3 3-2507,3 11 1,4 3 1051,10-3 1,1 3 653,-4 3 1,1 2 658,4 0 1,0 2-677,-8 0 1,1 3 12,1 1 1,2 1-1,-1 1-63,4 2 0,1 1-421,3 1 0,4 3 1,0 0 468,2 3 1,-1 0-1,-1 0-328,-5-2 1,-1-1-1,1 2 280,6 3 0,2 1 0,-5 0 5,-3 0 1,-2 0 11,2 2 0,0 1-2,-5-1 0,2 0 0,-3 0-52,5 3 1,0 0 55,-7-3 1,4 3 0,-1 0-1,-2 2-15,3 6 0,-2 1 0,0 0-8,1 0 0,0-1 0,-1 1 19,-3 4 0,-1 0 0,-3-2 225,-2 2 0,0 1-237,-1 0 1,3 4 0,1 1-7,-7-9 0,0 0 1,1 1-1,0 2-6,-1-2 0,0 3 0,0-1 0,-1 1 0,-1-3 6,1 2 0,-1-3 1,-1 1-1,-3 3 7,-2 6 1,-2 6-1,-2 0 1,-2-1-1,-3-7-380,-4-4 1,-2-4 0,-2 2 378,0 9 0,0 6 0,-3-2 0,-4-8 421,-8-1 1,-10-3-440,4-12 1,-8 3 0,-5 2-1,-2 1 1,-1-1 0,4-3-1,4-3-245,0-1 1,5-3 0,-1-1 0,-5 2 259,0 1 0,-6 4 0,-2 1 0,-2 0 0,2-2 0,3-5 0,6-5 7,-2-5 1,4-7 0,-4 0 41,-2 0 0,-5-2 1,-2 0-1,0 0 0,5-1 74,-8 0 0,3-1 0,-3-1-121,6 0 0,-5 0 0,0-1 0,1-1 1,4 0 118,-3-2 0,5-1 0,-5-2-121,6 0 0,-3-1 0,-3-1 0,-1 0 0,3-1 0,2 2 249,-1 0 0,2 0 0,1 0 0,-4-1-261,3 0 1,-4-1 0,-1 0 0,1 0 0,2 0 0,4 1-12,-6-2 1,4 1-1,-1-2 20,2 0 0,-2-3 1,0 1-1,2-1 153,0 1 0,2-1 0,-1-1-143,-8-3 1,-1-3-1,4 2-18,3-2 0,3-2 11,6 1 0,1-3 0,2-5-3,4-4 0,3-5 1,0-2-1,1 2-394,-4-3 0,1 0 0,3-2 385,3 2 1,2-4 0,2 1 0,2 5-15,3 5 0,3 4 0,0 1 736,-1-17 1,0-1-734,3 6 1,1-3 0,0 0-1,0 0 1,0-1-1,2-2 28,2 6 1,3-2-1,0 0 1,2 0-6,1 0 0,1 1 0,1 0 0,1 3-282,5-7 1,2 4 0,1 0 288,2 0 1,1 0-1,1 3 474,-4 9 0,0 2 0,2-2-580,3 0 1,2-3 0,1 2 0,-1 1 27,1-1 0,-1 3 0,4-1 59,3-2 1,5-2 0,-1 2 0,-2 4-552,-7 9 1,-1 3 0,0 0 468,8-3 1,1 0 0,-2 3-333,4 4 0,-1 3 212,-1 1 0,3 3-606,-3 4 1,6 1 0,-1 0 0,-5 1 350,0-1 1,-1 0 0,5 2 0,4 0 0,-15 0 0,-21 0 0</inkml:trace>
  <inkml:trace contextRef="#ctx0" brushRef="#br0" timeOffset="476288">30462 4674 17039,'18'-26'1092,"-1"-1"0,0 0 0,-8 5-4369,-29 10 3590,-1-4 292,-18-5 626,11 4 0,0 0-1085,6 2 0,-1-1-549,-18-11 1,1 0 570,15 11 1,0 1-52,-6-4 1,0 2 50,-13 0 45,1 5-51,12 7 1,-1 2 2195,-17 0-2280,16 2 1,-3 0 22,-7 0 0,-1-1-1174,7 0 1,-2 0 1109,-6-1 0,-5-1 1,4 0-22,1 1 1,2 0 16,6 0 1,-1-1 0,3 2-6,-1 1 0,2 0 22,4 0 1,-3 1 23,-3 2 1,-4 0 0,3 1-42,2 0 1,0 1-23,-7 2 0,-5 1 1,3 0-695,-3 1 0,3 1 711,-2 1 0,1-1-22,-2 0 0,2-1 542,14-2 1,-1 1-527,-12 7 1,-6 3-1,5-1-16,8-3 0,0 2 702,-5 2 0,-4 3 0,8-1-691,16-6 0,3 2 11,-13 11 0,1 2-34,12-11 1,0 2-1024,-16 15 0,2 3 1034,12-7 1,1-1 785,-1 0 0,1 1-786,3 1 1,2-1 635,-6 16-619,9-11 0,2 1-16,2-9 0,1 2-519,0 8 0,1 5 0,0-4 513,3-8 0,1-1 0,-2 14 0,2 4 0,6 3 0,2-2 0,-2-13 0,1 1 0,1 2 0,0 3 0,1-3 0,2 1 0,0-2 0,1 2 0,1 0 0,1 1 0,0-1 0,1 0 0,0-1 0,1-1 0,1 0 160,-2-4 1,2 0-161,6 3 0,2-1 0,-2-6 0,2-1-250,-1-3 1,1-1 249,-2-6 0,-1-2 0,10 8 735,-6-4 1,3 4-736,4 9 0,1 3 457,-9-11 0,-1-1 0,0 2-457,2 4 0,0 1 0,-2-2 0,4 5 0,-2-1-10,-1-3 1,0-1 9,5 0 0,1-3-180,-9-11 1,1-2 179,4 0 0,-1-4 0,12-6 32,-4-7 1,2-2-33,-5 2 0,2 1-666,14-3 0,2 1 643,-3 8 0,-1 2 8,-9 0 0,0 1 0,-1 1-186,11 3 0,-2 0 212,1 0 1,-2-2-24,-12-4 1,-1-2 457,8 0 0,2-1-469,-1-2 1,0-2 16,0 1 1,0-3-1072,3-3 0,1-2 1065,-6 2 1,-1-2-6,-1 1 1,1 1 1070,-1 2 1,-2 0-1088,17 2 33,-16 2 0,1 1 239,-1 0 1,0 0-246,4 0 1,0-1-115,-5-1 0,-2-1 120,13-3-11,-4-7-12,-9 0 12,-6-1 0,3-1-12,13-5 1,1-1 1272,-7 4 0,-1 1-1234,9-1 1,-3 3-50,0 6-2962,-3 4 2995,13-2-2069,-13-1 2057,10-6 98,-13-7-109,0-10-16,-8 0 0,0-3 0,-6 8 0,0-1 20,0-3 0,1-2 1,-1 1-558,4-3 1,-2 2 564,-3 5 0,0 2 5,-1 3 0,0 5 1570,1 5-1653,9-15 1191,-13 4 0,-2-3-1153,3-12 1,-3-3-775,-5 8 1,-2-1 0,0 0 807,-1-9 0,-1 2-5,-2 1 0,0 3 2126,0-7-2115,-4 15 0,0 0-23,-1-6 51,-2 9 0,0 2-40,-2-8 23,-2 2 0,0-1-1134,2 6 0,0-1 1134,-4-8 0,-1-2-12,-4-3 1,1 2 11,-4-6-6,6 14 1,1 3 16,4 12-33,2 5 33,-5-8 23,-6-10-34,-1-5 11,0-4 0,1-1-56,-2-3 1124,4 9 1,1 1-1113,1 7 44,0 7-22,2 3 2843,-5 2-2832,2 0 0,-5-3 11,1-2 11,-3-5-44,1-5 56,-2-1-3050,-6-11 3005,2 10-585,2 1 596,7 15 0,6 8 22,0 2 12,-11-3-12,5-2-11,-21-17-11,15 2 12,-10-12 877,9 9-889,-1 4-45,-12 4 22,10 9-2425,-21 3 2045,23 10-1020,-7 0 1607,8 0-3461,8-3 2633,1-2 0,12 0 0,1 0 0</inkml:trace>
  <inkml:trace contextRef="#ctx0" brushRef="#br0" timeOffset="477592">28928 4639 19594,'27'16'661,"-6"-3"829,-21-15-111,0 2-1234,0-4 202,0 0 214,-10-21-404,6 8 56,-10-18 425,2-5-3915,-2 1 3376,4 10 1,-1-1-312,0 2 0,-1 1 240,-1-4 0,0 0 5,-3-4 1,0 0-23,0-3 0,-1-4-531,0 2 0,-3-8 0,0 0 1,1 4 519,3 2 0,0 4 0,-1-4 393,2 5 0,-2-5 1,0 0-1,1 1 1,1 4-413,-1-2 0,1 3 1,1 0-24,0-2 1,0 0 0,0 0-12,0 2 1,0 0 0,-2-4-83,2 0 1,-1-3 0,0-2-1,-1-1 1,1 1-235,2 5 1,0 0 0,1 0 0,-1 0 0,0-2 347,0 3 0,0-1 1,-1-1-1,1 1 1,0 0-1,1 2-245,-2-10 1,0 2 0,2 2-1,0 3 251,0 1 0,0 3 1,1 0 527,0 3 0,0 1 0,0-1-521,-4-6 1,-2-1 0,3 5 7,1 5 0,1 2-242,-5-7 1,2 8 409,11 22 2356,2 5-2300,2 4 1757,0 0-1903,0 3-44,6 3-101,-3-2-3210,6 2 657,-3-2-657,-1-2 3312,0-2 0,-4-1 0,1-2 0</inkml:trace>
  <inkml:trace contextRef="#ctx0" brushRef="#br0" timeOffset="478543">28469 1640 20445,'6'-13'3276,"-2"2"-938,-4 17-1845,6 30-3770,1 4 3142,-2-9 1,2 5 0,1 0-269,0 2 1,0 1 0,0-1 402,-2-4 0,0-1 0,-1-1-65,5 12 1,-3-8-72,-6-16 80,-1-18 56,4-35 23,4 13-63,9-15 1,6 1 2040,6 11-2012,-4 5 0,1 4 8,6 14 42,-11 13 0,-2 6-5,5 11-1,-10 9 1,-4 3-34,-6-14 0,-4 1-727,-6 3 0,-4 2 1,-1-3 726,0-5 0,-3-1-28,-8 5 0,-4-6 2197,-9-8-2237,3-10 24,7-13-2541,4-32 1621,11 14-627,15-20-1686,16 31 0,5 5 2457,6 2 1,-19 5 0,-1 0 0</inkml:trace>
  <inkml:trace contextRef="#ctx0" brushRef="#br0" timeOffset="478761">29051 1976 21476,'10'44'414,"-1"0"1,0-2 0,-2-4-235,-2 4-12,1-10 0,1 0-168,4 11-354,-1-12 1,2-12 353,-1-33 0,0 15 0,-7-29 0</inkml:trace>
  <inkml:trace contextRef="#ctx0" brushRef="#br0" timeOffset="478951">29069 1764 21577,'0'6'1513,"1"-1"-4790,-1-5 0,4-31 3046,-3 21 0,3-21 0,-4 28 0</inkml:trace>
  <inkml:trace contextRef="#ctx0" brushRef="#br0" timeOffset="479277">29528 2134 17353,'18'34'1092,"1"1"0,0-1 0,-8-15-4359,-16-30 4029,-4-10 0,-2-5-1122,3 1 1,-1-2 430,-1-6 0,0-4 0,1 3 321,3 1 1,2 1-399,-4-8 1,8 0-1634,24 4 1,5 5-1639,-9 0 2763,11 8 1,-1 8-1,-21 15 1,-2 0 0</inkml:trace>
  <inkml:trace contextRef="#ctx0" brushRef="#br0" timeOffset="479591">29810 1605 20849,'8'42'74,"0"-1"1,-2-2 0,0 1 309,-1-5 1,-1 2 0,2-2-2024,4 12 1,3 1 1422,-2-5 1,1 2-1,0-5 871,2-4 0,0-6-711,6 4-168,-14-27 224,-3-46 0,-3 29 0,0-30 0</inkml:trace>
  <inkml:trace contextRef="#ctx0" brushRef="#br0" timeOffset="480178">29986 1799 17812,'-4'-5'1638,"-19"8"0,-9 5-3277,-6 6 1,-2 2 607,1-3 0,0-1 1260,-1 3 0,7-3-1955,22-8-1170,30-23 1257,2 5 1,4-2-1,12-11 1,5-2 1567,-4 5 1,2-2 0,-3 3 714,2-3 0,-2 2 994,5-1 0,-6 4 518,-12 8 1120,-2 11-1879,-12 14-624,1 15 292,-7 16-1,2-3 1,2 3-623,-1-9 1,1 1-665,3 2 0,1 3 0,1-5 440,-1-6 1,1-3-135,3 4 0,0-5 2184,3-11-2313,-3-9-22,0-14-179,4-32-438,-7 1 538,-5 9 1,-1 0-113,3-9 3232,0 11-3232,26 22-1302,-14 22 0,1 7 1650,10 7 0,-1 2-871,-6 3 1,-4-1 813,-3-6 1,-3-5 337,-4-6-595,-5-10-1222,-1-17-1018,-1-5-813,-2-6 3649,-1 2 0,-2 12 0,0 2 0</inkml:trace>
  <inkml:trace contextRef="#ctx0" brushRef="#br0" timeOffset="480409">30886 1834 21857,'1'43'-820,"0"-9"1,-1-34 0,0 0 0</inkml:trace>
  <inkml:trace contextRef="#ctx0" brushRef="#br0" timeOffset="533701">11465 4568 25746,'-18'-1'1591,"-18"7"-1199,7 18-235,-11 4-113,23-9 1,1 2 39,-2 9 0,1 1-17,-2 8-56,6-8 1,2 0-3289,7 5 2868,2-9 0,2 0-1000,9 12 1381,-3-14 0,3-2-420,18 2-297,-4-16 0,2-2-2273,13 1 1379,-4-10 1,-2-4 852,-6-1 0,6-5 0,-28 7 0</inkml:trace>
  <inkml:trace contextRef="#ctx0" brushRef="#br0" timeOffset="533879">11748 4780 22967,'6'34'35,"1"-1"1,-1 0 0,1 8 0,-2 0 0,-3-7-3313,-6 1 0,3 12 2457,7-44 1,-2-4 0,1-2 0</inkml:trace>
  <inkml:trace contextRef="#ctx0" brushRef="#br0" timeOffset="534324">11889 4480 18776,'17'-29'48,"0"-1"1,-1 5 0,1 0-178,-2 4 0,2 1 398,20-13-1521,-10 12 0,1 3 2384,9-1 369,-4 13-852,-18 12-313,-2 15 192,-5 14 21,-6 2 0,-2 8 0,1 1-273,0-4 0,0-1 0,1 5-568,0-5 1,1 5 0,0 0 0,0-1 0,0-4 313,1 3 0,0-5 1,1 0-20,0 2 1,2 0 0,3-10 1769,15 0-2568,-2-19-2482,10-4 0,-6-20 0,-7-1 2457,-1-12 1,-14 13 0,0 2 0</inkml:trace>
  <inkml:trace contextRef="#ctx0" brushRef="#br0" timeOffset="534520">12471 4727 24681,'-36'0'-90,"1"1"1,0-1-1,-5-2 1,0-1-1,8-1-1479,4 0-1708,2-13 0,49 10 2457,5-2 1,-6 6 0,-11 2 0</inkml:trace>
  <inkml:trace contextRef="#ctx0" brushRef="#br0" timeOffset="534879">12454 4710 25084,'23'44'199,"0"-1"1,-1 1-1,-1-9 1,-1-2 0,-5-3-16,-11 0 1,3-6-1824,15-11 1,5-8-263,15-10 1895,-6-3 0,-1-6 682,-11-6 1,-3-5-716,6-7 0,-1-1-761,-7 5 1,-2 1 759,0 2 1,-3 2-39,-4 2-23,-9 17 2369,-1 17-2100,1 29 0,1 9-993,1-13 1,1 2 895,0 6 0,0 5 0,0-3 1205,4 1 0,-1-1-1078,-2-6 0,0 1 0,-1-2-193,1 2 1,-2-2-73,-5 10 0,-6-6-605,-11-17-967,-12-39 1,-4-14 1091,15 2 1,2-3 0,-9-6 0,3 1 0,13-5 0</inkml:trace>
  <inkml:trace contextRef="#ctx0" brushRef="#br0" timeOffset="535174">13194 4815 25387,'47'-8'196,"1"0"0,-10-1 0,0-1 0,-3 0-1835,-2-1 1,-2 0-1,3-2 1,-1 1 818,13 0 1,-31 8 0,-9 3 0</inkml:trace>
  <inkml:trace contextRef="#ctx0" brushRef="#br0" timeOffset="535976">13882 4710 23303,'-1'49'1083,"0"0"0,0 0 0,1-1-736,-1-11 1,2 3-63,0-4 1,2 6 0,-1 1 0,1-1-1378,-2 5 1,0-1-1,1 0 1092,1 4 0,1 0 0,-2-4-56,1-2 0,-5-11-257,-5-22-225,-12-30-1831,3-15 2369,5 3 0,3-3-6,4-3 1,2-2 378,0-3 1,3-4-360,6 5 0,3-6 0,2-1 0,-1 5-7,-2 5 1,-1 3 0,3-3 8,3-3 1,1-3 0,2 0 0,0 8 33,10-6 1,4 11 66,4 13 1,1 7-113,-10 1 1,-3 7-6,3 13 0,-6 10 17,-14 9 0,-8 5-12,-8-1 1,-3 0-101,2 4 0,-4-2-1267,-3-10 1,-2-4-1362,-4 1 30,13-18 2693,10-12 0,1 6 0,0-6 0</inkml:trace>
  <inkml:trace contextRef="#ctx0" brushRef="#br0" timeOffset="536508">14358 4904 23258,'-12'-14'3276,"2"-26"-4915,18 1 1,7-5 1395,-1 11 0,3-1 0,2 1-404,0 0 0,2 2 1,1 3-993,13-4 1,-1 8-1639,0 7 2457,-15 15 1,-18 2 0,-1 0 0</inkml:trace>
  <inkml:trace contextRef="#ctx0" brushRef="#br0" timeOffset="536972">14887 4621 24334,'-34'9'930,"5"5"0,1 3-4207,-4 8 2387,7-4 1,4 1 955,10 8 102,5 2 940,4 0-985,3-2 23,26 0-152,3-29 1,4-6-18,-9 2 1,-1-3 1360,12-13 1,-7-5-1361,-19-17 1944,-4 1-2248,-18-2-2951,-19 10 1571,-1 5 676,-10 13 43,20 9-145,7 1-2145,9 3 0,12 0 2457,10 1 1,-5 0 0,1 0 0</inkml:trace>
  <inkml:trace contextRef="#ctx0" brushRef="#br0" timeOffset="537276">15311 4374 26138,'8'49'317,"0"-1"0,0-3 1,-3 3-184,-4-7 1,-3 4-1,0 0 1,0-6-1774,2 2 1,-1-2 851,-1 10 0,0 4 0,1-15-2283,1-23 3070,0-19 0,0-4 0</inkml:trace>
  <inkml:trace contextRef="#ctx0" brushRef="#br0" timeOffset="537442">15522 4745 25746,'-34'-8'470,"-1"0"1,0 0-1,-12-2 1,3 0-466,11 5 1,4 0-3283,-16-1 0,10 0 2457,32 3 1,8 2 0,6 0 0</inkml:trace>
  <inkml:trace contextRef="#ctx0" brushRef="#br0" timeOffset="538061">15522 4833 15484,'8'2'3276,"-2"0"-261,-6-2-2308,53-19-2010,-30-2 1,2-3 1610,14 2 0,1-2-546,-14-2 0,-5 1 238,-2 5 404,-11 12-471,-8 7 56,-9 0 101,-20 4 2189,0 8-2190,3 2 1,1 5 302,11 13 0,3 3-235,-2-8 1,4 1-102,8 6 0,8-3 78,10-5-140,8-15 1,3-4-264,13 1-1370,2-20 1,-2-4-1639,-10 3 2621,-5-6 1,-5 2-1,-17 10 1,-1 3 0</inkml:trace>
  <inkml:trace contextRef="#ctx0" brushRef="#br0" timeOffset="538407">16228 4674 24064,'-25'29'717,"1"-1"0,6 5 1,1 4-1,4-5-3994,0 5 3129,7 1 0,7-3 1292,14-17-1334,26-8-976,-4-30 1,1-8 84,-6 8 0,2-5 877,-3-7 1,4-10 0,-2 0 0,-6 7 0,-6 7 0,-2 1 0,2-4 0,0 1 0,0-1 0</inkml:trace>
  <inkml:trace contextRef="#ctx0" brushRef="#br0" timeOffset="538607">16722 4357 21566,'-3'42'546,"-1"1"0,1 0 0,0-1 0,1 0 0,0-2 0,1 2-1366,1 4 1,1 4 0,1-2 0,1-6 275,2-3 0,2-2 780,0 2 0,1 1 0,0-9-1110,8-7-378,-4-14 1252,-1-40 0,-5 22 0,-1-24 0</inkml:trace>
  <inkml:trace contextRef="#ctx0" brushRef="#br0" timeOffset="538799">16880 4639 23818,'-49'10'313,"1"0"1,8-3 0,-1 0 0,5-2-2129,-12-1 176,19-2 1,3 0 818,11-2 1,13 0 0,2 0 0</inkml:trace>
  <inkml:trace contextRef="#ctx0" brushRef="#br0" timeOffset="539657">17145 4639 19325,'4'6'3276,"-1"-1"-2686,0-1-545,-12-3-45,1 2 134,-11-3 987,-11 14-561,10 20-2156,8-6 1,2 4 1656,5 4 1,4 1-45,4-8 0,2-2 320,7 14-124,11-29-2280,16-9 2089,-4-16-22,7-9-45,-15-14 45,-7-7 2134,-9-3-2392,-6 15 0,-4 0-33,-10-11 112,-3 16 0,-7 3 111,-7 13 1,-3 5 101,-11-5 11,2 11 145,36 3-22,18 5-123,0-3-45,16 3-11,-3-8-180,15 0 46,-9-1 1689,0 0 1,-1 0-1567,0 0-919,-7-1 1,-1 2 906,-6 5-98,1 9 110,-7 14-2696,-3 12 2802,-4 5 0,1 1-6,-4-21 1,0 0-34,1 15 0,-1-5-34,-2-22 0,-1-16 1337,-1-14-1314,1-15 100,0-9 92,0-4 20,1-1-43,2 6-58,2 3-55,2 7-34,4 4-73,13 2 0,4 0-151,-9 8 0,0 0-51,17-9 1,0 1-68,-14 10 1,-1 1-1172,7-1 0,-1 1-1714,10-2 3171,-1 2 0,-24 11 0,-10 1 0</inkml:trace>
  <inkml:trace contextRef="#ctx0" brushRef="#br0" timeOffset="539963">18027 4851 17510,'0'0'0</inkml:trace>
  <inkml:trace contextRef="#ctx0" brushRef="#br0" timeOffset="567638">20285 5380 24927,'5'-33'73,"-1"9"0,0-2-73,4-1 0,0-2-28,1-8 0,1 0-1611,0 7 1,-1 2-757,7-18 3804,-8 26-1409,-3 9 1185,-1 6-1107,-2 3-67,3 2 12,-1 0 3253,3 0-3104,-1 0-83,3 0 13,8 0-69,-1 0-3310,26 0 3230,-8 0 47,8 0 0,-8 0 0,-10 0 0,5-2-2291,16-6 2291,-10 1-11,11-4-1506,-9 5 1483,-10 4 1271,9 0-1327,-18 2 11,3 4 1,-9 0 2140,7 7-2219,-6-5-45,17 0 12,-7-5-144,2-1 244,-3-3 79,-9 0-168,8-4 134,-8 4 0,8-2-156,1 5 122,-2-1-33,6 1 78,-3 0-22,1 0 630,2 0-585,2 0-34,14 0 23,3-10-2280,-2 2 2162,-19-3 0,-1-1-118,2-2-89,8-4-67,-7 7 178,0-2-1352,2-1 1398,5-6 1228,-11 7-1038,1-2 2035,-16 11-2035,-3 2 311,-3 1-98,1-2 0,2 0 3025,2-5-3160,5 0 381,18-14-425,-12 12 0,13-9 995,-20 13-1085,11-15-3221,-7 6 3151,7-11-129,-8 10 244,-3 1 11,2 1 0,-2 3 0,8-6-34,1-3 12,11-15 22,-10 9 0,1-6 243,-12 15-220,-1 1-23,0 0 101,-3 6-45,-1 2-56,-1 6-12,0 1 3288,2-2-3115,13-9-127,-7 5-23,10-8 0,-12 10 124,1 0-135,-6 3 0,0 0 22,-4 1 269,0 0 79,5 0-179,-2-2-23,5 1 145,-1 0-279,-3 2-34,5 0 0,-4 0 0,2 0 45,0-1-34,-2 0 146,3 1-34,-1 0-3301,6 0 3334,7 7-144,-1-2 44,1 4-45,-6-3 0,7 1-22,-2-1 11,17 4 3276,-9-4-3202,1-1 1,2-1-30,4 3-56,6-1 22,-24-2-22,-11-3-23,-2-1-78,-2 0 56,0 5 0,5 6 56,1 4 23,7 15-3300,-5 5 3184,0-5 127,-4-3 11,-3-19-45,-1-2 78,1-2-22,1 5-45,3 0-22,10 27 45,-5-12-34,7 16 22,-7-18-11,-3-8 34,1 2 11,5-5-45,-2-1 0,18 11 0,-3 0 1,2 2-12,-6-6 0,1 2 3,4 2 1,3 2 0,-1-1-10,9 4 1,-1-3 16,-7-2 0,0-1-22,0-1 0,-4-3 0,-7-1-12,0 2-10,-3-3-57,13 14-1033,0 7 0,2 2 1117,-10-12 1,0 0 5,0 2 0,2 2 0,-3-4 2329,6 9-2295,4 0-2375,-8-12 2341,-4-5-56,-8-11 56,-9-6 2168,2 0-2168,3 3 22,2 1-33,4 3 11,8 6 0,4 0-11,-6-3 11,0-1-23,-15-6-10,-1 0-12,-2-1-11,-1-1 45,0 0 3287,2 3-3295,-2-2-71,2 2-134,-2-4 224,-5 1 78,-5 1-3355,-21 2 3297,1-3 92,-14 1-33,7-2-68,-4 0 34,11 0 0,-2 0-23,-5-1 1,0 0-7,1-1 1,0 0-12,0-1 1,2-1 62,-12-6-1102,12 2 1,1 0 1105,9 2 1,-1-1-137,-7-1 0,0-1 154,-9-1-34,0-1 11,0 2-45,11 2 1,0 0 2160,-18-2-2161,7 1 1,-3 1-230,-2 2 0,1 1 212,6 0 1,1 0 1507,-6 1 0,3 1-1469,0 0-5,12 2 1,1-1-2794,-14-1 2771,4-1 0,-1 0-219,-10-2 196,15 1 1,0 0 16,8 3 0,-1 0-870,-9-1 0,-1-1 859,10 2 0,0 0-459,-7-1 0,0 0 482,-8-2 1726,2 2-1727,1-2 74,13 2 0,-1 0-84,-14-1-7,15 1 1,-2 1-1,-2 0 1,-2 1-1,-5 0 1,-1 0-1,0 0 1,-1 0 709,-1 1 1,2 1-710,12-1 0,-1 1-1,-7 1 1,0 0 5,-14 0 6,12-1 0,0-1-2275,-1-1 2286,4 0 1,0 0 5,-5 0 1122,12 0 1,0 0-1146,-13 0-2257,-1 0 2257,-1 0 0,-1-1-17,14 1 1,1 0 5,-15 0 0,-1-1-11,11 1 0,1 0 22,-13 1-22,17 0 0,-2 0 27,3 2 1,1 1-23,-6-1 1,1 0-1,5 1 1,0-1 2273,-21 0-2257,29-3-11,-4 0 34,7-1 3242,-3 1-3115,8-1-184,4 1-638,2 0-2616,14 0 2513,1-1 1,2 1 0,-4-1-1</inkml:trace>
  <inkml:trace contextRef="#ctx0" brushRef="#br0" timeOffset="568508">20937 4921 20121,'-34'-4'1490,"10"-4"0,1-3-4767,-7-16 3015,8 4 1,0-2 518,-9-12 1298,5-4-1365,17 16 1,3-1 367,0-6 1,3 0-553,2-1 0,2 0-12,4 0 0,2 2-2307,9-11 2088,-1 18 1,1 2-481,5-9 1651,9-3-4173,-12 20 3227,-5 6 0,-5 4 0,-6 4 0</inkml:trace>
  <inkml:trace contextRef="#ctx0" brushRef="#br0" timeOffset="569076">21184 4233 23370,'-30'6'426,"-1"13"-3703,14 6 2070,4 16 1296,11-8 1320,11-9-1420,6-16 770,20-6-793,-9-6-123,14-12 45,-19-1-2302,-3-3 2414,-10 11 2302,-6 7-2167,0 8-23,2 6 190,16 24-302,-7-14-616,10 8-1502,-10-26-1159,-4-3 3938,0-5 1,-6 3 0,-1-2 0</inkml:trace>
  <inkml:trace contextRef="#ctx0" brushRef="#br0" timeOffset="569410">21625 4092 22575,'-25'27'1748,"3"-1"-2243,13 2 1,4 2 774,-2 8-218,4-5 0,1-1 751,3 2-1004,28-5-168,-11-14-270,8-17 1,1-6-2649,1-13 2457,-1-7 1,-13 11 0,-12 12 0</inkml:trace>
  <inkml:trace contextRef="#ctx0" brushRef="#br0" timeOffset="569675">21925 4286 23773,'7'-31'493,"-4"3"0,0-1-2772,5-11 2279,-2 14 0,3 3-325,20-2-2266,11 17 2591,-16 6 0,0 1 0,-20 1 0</inkml:trace>
  <inkml:trace contextRef="#ctx0" brushRef="#br0" timeOffset="570025">22207 4039 24076,'-15'38'463,"-1"-1"0,10-6 0,0-2-340,-7-1 1,2-3-3401,16 4 1353,5-15 3333,9-7-1454,5-5-1397,5-7 1285,-9-15 0,-2-3-82,3-7 138,-8 3 1,-3-1 2143,-9 5-2715,-14 6-920,-13 8 214,-2 3-1899,-3 6 2457,21 0 1,4 0 0,6 0 0</inkml:trace>
  <inkml:trace contextRef="#ctx0" brushRef="#br0" timeOffset="570595">22578 4057 22978,'-1'40'467,"-1"-1"0,1-2 0,0 1-2106,-1 9 1,0-2 1241,1-16 1,0-1 547,0 18 1,1-4 659,0-12-799,0-12 938,0-9-1185,0-6-302,0-4 480,-3-14 57,-6-10-11,-3-19 1554,4 18 0,1-2-1560,0-14 0,2-2 350,1 1 0,2-1-315,4 10 1,3-1 0,1 2-1631,-1-2 0,3 4 1690,5 6 1,3 6 89,5 7-146,-1 6-22,-3 16-2201,-4 26 2223,-6-1-22,-4-7 0,-2-1 102,-6 7-573,-16-1-481,1-18-2325,-16-8 0,22-19 2643,0-6 1,13 6 0,1 2 0</inkml:trace>
  <inkml:trace contextRef="#ctx0" brushRef="#br0" timeOffset="570908">22895 3898 22484,'16'32'501,"0"0"1,0 0 0,8 12 0,-12-4-446,-27-12 0,-6-5-45,3 3 202,-28-27-3490,31-43 2504,6 0 683,6 12 1,2 1 18,5-11 71,24 7 0,-18 16 0,17 6 0</inkml:trace>
  <inkml:trace contextRef="#ctx0" brushRef="#br0" timeOffset="571259">23213 3669 21499,'5'34'819,"-1"-1"0,1 1 0,2 4 0,-2 1-511,-4-6 1,-1 2 0,1-3-164,0 2 1,1-1-1785,0 9 1,0 1 536,0-11 0,-1 0-42,0-3 0,-1-3-1702,0-2 517,1-36 2329,3-13 0,-2 5 0,2 0 0</inkml:trace>
  <inkml:trace contextRef="#ctx0" brushRef="#br0" timeOffset="571495">23477 3933 20837,'14'43'893,"-1"0"0,-1-3 0,-2 0-2532,-4 2 1,-2-2 53,0 4 1377,0-12 1,-2-7-337,-2-19-2733,0-6 2938,0-9 1,0 6-1,0-6 1</inkml:trace>
  <inkml:trace contextRef="#ctx0" brushRef="#br0" timeOffset="571662">23548 3757 18608,'-2'-10'2039,"-3"-5"-5316,4 12 3216,-2-7 1,3 9 0,0-1 0</inkml:trace>
  <inkml:trace contextRef="#ctx0" brushRef="#br0" timeOffset="572060">24095 3828 22417,'-27'26'209,"1"0"1,-3-1-1,3-3-86,8-7 113,-2 6 423,28 8-435,2-1 404,9 3-718,-8-7-493,-2 2 247,-10-14-269,-5 2-247,-3-8-1633,-9-2 2485,10-2 0,-2-2 0,10 0 0</inkml:trace>
  <inkml:trace contextRef="#ctx0" brushRef="#br0" timeOffset="572246">24165 4110 17700,'0'0'0</inkml:trace>
  <inkml:trace contextRef="#ctx0" brushRef="#br0" timeOffset="574564">21837 4727 17062,'5'-13'2028,"-1"-5"-1378,-4 10 728,0-16-1042,0 11 34,0-9 201,0 0-223,0-14-1938,0 10 1,0-1 1622,0-17 1,0 1-23,0 21-11,1 2 22,-1 0-33,1 2-2235,-1-3 2269,0 5 2279,0 3-2213,0 8 23,0 3 2533,0 1-2477,2 0 45,1-1-169,3 1 57,9-3-352,-1 2 274,7-2 10,-5 2 1,1 1-2171,22 0 2171,-13 1-34,0 0 0,0 0 0,0 0 175,6 0-186,-14 0-12,-2 0 23,-5 0 2269,-2 0-2292,-4 0-55,-2 0 3354,-2 0-3272,-1 5 52,0 3-11,1 17-12,1-2 23,0 23-3333,0-16 3230,0 8-2129,1-15 2210,-2-3-34,1-7 0,-1-2-3277,0-3 0,0-5 2457,-1 1 1,0-4 0,0 0 0</inkml:trace>
  <inkml:trace contextRef="#ctx0" brushRef="#br0" timeOffset="578267">21943 3881 21891,'-1'-27'582,"0"0"1,-4-12 0,-1-4-1676,2 9 1,0-2 0,1-1 514,-2-6 0,1-1 1,0 3 947,1-5 1,2 3-338,1-3 1,0 3 441,1 11 1,0 1-465,1-2 1,1-2-12,2 0 0,1-3 0,0-1-710,3-8 0,2-1 0,0-1 696,-3 11 0,1 0 0,-1 0 0,2-1 138,0-2 0,1-1 0,0 0 0,0 3-162,3-6 0,-1 2 1,1 0-31,1-2 1,1-1 0,0-2-7,-2 12 0,0-3 0,1-1 0,0 1 0,0 3 74,3-11 0,0 4 0,1-3-315,-2 9 1,1-2-1,0-1 1,0 3-1,-2 5 337,6-10 1,0 5 22,5-5 0,0 5 1752,3 4-1438,2 6 1124,-2 5-1516,-9 7 547,-3 4-2901,-12 9 2387,-4 3 0,0-1 0,-2 2 0</inkml:trace>
  <inkml:trace contextRef="#ctx0" brushRef="#br0" timeOffset="579152">23125 1341 23807,'-3'34'562,"0"1"1,-3 4-1,-3 7 1,0 1-1,0-4-1655,1-7 1,0-2 0,0 2 574,-2 4 1,-1 4 0,1-1 0,2-8 573,3-3 1,1-8-818,1-6 790,3-23-376,0-14 302,3-14-23,1 8 1,2-3-39,6-16 0,4-5-543,-3 16 0,1 0 0,1-1 686,3-4 0,2-1 1,-1 2 12,4-4 1,0 4 189,1 6 1,0 6 678,-2 7-617,1 3 80,-4 35-237,-8 8-584,-2 12 0,0 5 551,-4-11 0,-1 2 303,0 5 1,1 5 0,-1-5-416,0-5 0,0-1-445,1 0 1,-1 1-1,0-6-2513,2 2-319,1 1 2457,-2-44 1,-3 7 0,1-7 0</inkml:trace>
  <inkml:trace contextRef="#ctx0" brushRef="#br0" timeOffset="579335">23513 1693 15044,'-37'11'204,"0"0"0,1 0 0,1 0 0,2-1 0,2-2 1005,4-2 1,1-2-2849,-9 1 1,3-1 818,1 0 1,-6-1 0,37-3 0</inkml:trace>
  <inkml:trace contextRef="#ctx0" brushRef="#br0" timeOffset="579651">23936 1305 24177,'2'42'401,"0"0"0,0 0 0,-2-2 0,1 0 1,-2 1-231,-2 7 1,-2 1 0,1-2-1811,0 2 1,1-1 545,-1-9 1,0 1 0,3-7-1914,5-3 560,10-44-831,0-8 2457,8-11 1,-13 17 0,-1 3 0</inkml:trace>
  <inkml:trace contextRef="#ctx0" brushRef="#br0" timeOffset="579837">24059 1535 20513,'-30'9'1638,"-1"1"0,-14 3-3277,5 1 1,0 0 718,-7 1 942,11-3 1387,9-6-2955,21-3 190,24-11 0,12-5 252,-4 2 1,4-1 10,8-6 1,4-2 0,-4 1 545,-4 1 1,-3 2 0,2-1 0,-6 2 0,-12 7 0</inkml:trace>
  <inkml:trace contextRef="#ctx0" brushRef="#br0" timeOffset="580609">24360 1358 20804,'2'40'819,"1"-1"0,0 1 0,4 7 0,-3-2-104,-9-1 0,-1-3-2354,5-8 1,2-3 45,6 1 2433,4-2-1501,8-43-124,4-13 1,0-4 784,2 2 410,-4-2 1,0 9-423,-4 33 326,5 29 67,-6-13 0,1 1-1133,2 1 1,1-3 851,14 9-88,3-25 2216,-5-20-2155,-6-5 0,1-3-73,-6 3 0,0-3-6,13-15 1,-3-1-46,-14 15 1,-3-2-1493,4-11 0,-3 1 1140,-6-2-12,-4-4 79,-7 25 0,-9 6 2671,-18 20-1920,-3 24-1051,16-13 1,3 4 987,6 2 1,7 0-218,12 9 1831,15-17-1966,8-17-112,6-7-342,-7-11 0,4-6-639,-4 1 1,2-3 0,-2 1 675,7-6 0,-1-1 417,-10 7 0,0 0 0,-5 4 2150,-2 6-2015,-8 13 459,-9 15-281,-3 13-893,-2 6 1,-2 1 669,1-4 1042,0-3 1,0-8-1211,0-22 22,2-26 34,20-17 55,-7 13 1,4 1-34,9 1 0,4 6-1196,0 6 1,-1 6 1162,18 15 33,-11 10 2334,-21 8-2121,-3 16-202,-7-21-19,-1 7 8,-1-25-561,3 0 561,14 1 0,-12-1 0,5-1 0</inkml:trace>
  <inkml:trace contextRef="#ctx0" brushRef="#br0" timeOffset="581171">26035 1517 21297,'19'-7'1143,"-54"26"-1586,13 3 0,-2 3 689,-10 1 1,4 2-107,14 1 1,6 1-2999,7 11 3284,10 7-426,3-24 803,10 1-1049,3-31 10,-3-11 1,0-3-135,12-15-789,-7-2 1,-1 0 1001,0-4 2527,-2 4-2370,-14 26 0,-7 23 291,3 26-34,1-3 23,3 13 651,15-12-1122,2-15-437,6-2-940,-3-13-1709,-14-6 3213,0 0 1,-10 0 0,0 0 0</inkml:trace>
  <inkml:trace contextRef="#ctx0" brushRef="#br0" timeOffset="581325">26635 1658 17510,'0'0'0</inkml:trace>
  <inkml:trace contextRef="#ctx0" brushRef="#br0" timeOffset="601306">18926 5909 21678,'-4'-23'3276,"1"4"-658,3 19-2360,1 1-146,0 2-101,1 3 67,-2 2-67,0 4 101,0 13 0,-1 3 124,-3 18-180,1-10 0,1 6 1,-1 0-1150,0 3 1,0 1 0,-1-2 1053,2-6 1,-1-2 0,1 0 38,0 4 0,0-1 0,1-6 0,0 0 0,1-13-3277,6-37 2457,1 2 1,0-12 0,-2 15 0</inkml:trace>
  <inkml:trace contextRef="#ctx0" brushRef="#br0" timeOffset="601598">19332 5838 26127,'5'41'295,"1"-1"1,-1 0 0,-1-2 0,0-1 0,-2-4-1935,-5-3 1,-1-2 675,0 0 1,0 0 984,-1-1 1,1 0 687,1-1 0,-1 0-682,0 0 0,0-1-742,-5 23 680,0-3-78,1-8-112,2-6-224,4-10 1108,4-16 0,-1 0 0,2-10 0</inkml:trace>
  <inkml:trace contextRef="#ctx0" brushRef="#br0" timeOffset="601843">19420 6279 26967,'-38'0'162,"0"1"1,0-1-1,0 0 1,2-2-1,1 0 1,2 2-253,-11 6 0,6 0-1713,4-4-708,18 0-766,12-3 2457,18-2 1,-2 0 0,0 0 0</inkml:trace>
  <inkml:trace contextRef="#ctx0" brushRef="#br0" timeOffset="602393">19703 6297 24580,'49'7'661,"-7"-8"-381,-24-8 370,15-15-414,-14 8-436,15-15 144,-24 18 99,0-9-222,-56 2 269,19 15-18,-5 2 1,0 7 162,10 15 1,4 6 83,6 6 1,2 2-231,-2-1 1,3 1-1663,5-1 0,6-2 1668,9-6 0,4-3 62,8 4-168,22-3-101,-11-18-2448,2-4 1563,-9-8 0,0-2-2280,15-5 0,-1-11 3563,-21 11 1,-16 8 0,-1 4 0</inkml:trace>
  <inkml:trace contextRef="#ctx0" brushRef="#br0" timeOffset="602711">20302 6438 24457,'11'-45'1860,"-2"0"-3499,-8 7 1,0-1 1006,7 11 1,3 2 983,3-7 0,4 4-778,22 8 133,6 18-2150,-10 9 2443,5 1 0,-20 1 0,-2-4 0</inkml:trace>
  <inkml:trace contextRef="#ctx0" brushRef="#br0" timeOffset="603146">20761 6103 26082,'-40'24'493,"-1"1"0,20-9 0,0 2-430,-4 6 1,-1 5-1,7 0-1702,13 1 1,6 0-476,0 12 3111,16-9-1008,4-33 869,4-6-982,15-15 68,-9-1 17,-11 6 0,0-1-2204,11-13 2041,-3 4 56,-3 2 2278,-9 10-2143,-11 10 255,-3 15-244,-1 9-1016,3 6 0,0 4 1072,5 14 350,-2-14 0,2-2-328,6 2-78,3-12-101,2-10-2118,20-9-1058,-15-6 3264,12-2 1,-28 1-1,-1 4 1</inkml:trace>
  <inkml:trace contextRef="#ctx0" brushRef="#br0" timeOffset="710815">14093 9684 23908,'6'-10'3276,"-1"1"-2037,-5 9-991,0 0-248,4 0 0,1 0 0,4 0 0,9-6 0,1-3 0,6-2 0,3 1 0,-4 7 0,2 2 0,-1 1 0,1 0 0,5 0 0,0 0 0,4-1-1639,0 0 1,-1-1 1580,1 2 1,-2-1 57,16-2 0,-35 3 0,-6 0 0,-4 2 0,-3 7 0,-8 7 454,-4 6-454,-10 2 0,-4 3-219,-7 4 219,9-5 0,-3 4 0,1-1 0,-1-1 0,-1 1 0,3-2 0,-4 3 0,0 1 0,3-3-1173,-10 9 0,1-3 1173,1 1 0,0-1 0,6-5 0,3-3 0,-2 6 0,6-4 0,16-2 0,6-1 0,11-5-148,25 1 1,8-5 147,-17-14 0,1-3 0,19 2 0,0 0 137,-5 0-137,-6 0 0,8 0 0,-14-1 0,9 0 0,-15-5-1569,-1-8 1569,-6-8 0,-7 6 0,-7 3 0</inkml:trace>
  <inkml:trace contextRef="#ctx0" brushRef="#br0" timeOffset="711332">14923 10178 24916,'34'28'846,"-4"-42"0,-2-11-2090,-14 3 1,-3-4 1248,9-15 1,-2 2-6,-11 4-2727,-6 16 2682,-23 2 57,1 9 987,-22 16-753,5 16-39,13 3 1,1 6 55,6-1 0,2 2-134,-2-1 0,6 1 50,14 6 0,10-3-134,11-7-34,0-10 1,2-4 912,19-13-924,1-4-45,1-9-532,-14-3 0,-1-3-568,-7 1 1,-2-1-495,7-8 1,-2 1-1639,-6-3 2457,-6 2 1,-13 16 0,-1 2 0</inkml:trace>
  <inkml:trace contextRef="#ctx0" brushRef="#br0" timeOffset="711765">15505 9984 23975,'14'3'2398,"-4"9"-1883,-17 29-184,3-8 0,1 3-104,1 0 1,2 2 0,0-3-870,1 2 1,2-2 641,-1 10 0,6-12 405,22-37-405,-5-16-17,-6 2 1,0-2-1509,-6-4 0,0-1 1340,5-11 0,-1 1 162,-6 11 1,0 2 11,1-9 0,1 11 11,10 34 287,-9 15-282,-3 3 1,0 3 50,-4-1 0,-1 0 50,2 5 1,1-2-2315,11 7 2073,2-6-1504,6-64 1,1-16-1639,-3 9 2730,-8 4 1,1-5 0,-5 8 0,-7 7 0,-1 6 0</inkml:trace>
  <inkml:trace contextRef="#ctx0" brushRef="#br0" timeOffset="712213">16387 9878 22978,'38'0'1255,"-48"0"-4532,-35 6 2561,8 3 1,1 2 1175,-5 13 1374,16 12-893,17 6-2025,7-11 1308,14-7 0,4-1-78,11-1-90,-3-8 0,1-1 34,10 3-46,-7 2 24,-8 18-141,-11-4 84,-8 13 2221,-14-12-2265,-7-5-2435,-22-7 2132,8-11-325,-6-11 1414,18-15-3924,7-8 3198,7-2 0,4 10 1,3 8-1</inkml:trace>
  <inkml:trace contextRef="#ctx0" brushRef="#br0" timeOffset="712984">16263 10777 20647,'20'-5'3276,"-18"3"-1072,-29 9-1947,4-2 1,-3 0-1360,-13 2 0,-1 0 1214,3-1 0,0 0-28,-8-1 0,-3-1-60,10-2 0,-1 0 0,-6-2 67,9-1 0,-6 0 1,-3-1-1,-2 0 1,0 0-1,3 0 0,3 0-91,-8 1 0,3-1 0,1 1 0,-5-1-155,10 0 1,-4-1 0,-2 1 0,-1-1 0,2 0 0,2 1 0,5 0 154,-4 1 0,4 0 0,2 1 0,2-1 0,-3 0 0,1 0 0,0 1 0,-10 1 0,-1 1 0,3 1 0,3 0 0,1 1 0,-9 4 0,0 0 0,7-3 0,2-1 0,-2 2 0,4-2 1580,-5-4-1580,24-4 1075,16-3-1075,3-3-1831,0 4 738,0 1 1,0 5 0</inkml:trace>
  <inkml:trace contextRef="#ctx0" brushRef="#br0" timeOffset="719488">17322 9913 23180,'40'1'2924,"-8"3"-2465,-29 7-1067,-2 27 843,0 5-157,-1-10 1,0 2-29,-3 0 0,0 2-11,0 2 1,-1 3-35,-2 2 1,0 2-1099,2-10 1,0 0 0,0-1 1043,1 1 0,1-2 134,0-1 1,3-6-1206,11-15-1312,7-24-845,-2-2 2999,0-6 1,-12 11-1,-1 2 1</inkml:trace>
  <inkml:trace contextRef="#ctx0" brushRef="#br0" timeOffset="719739">17604 10266 26989,'-41'4'86,"1"0"0,-1-1 0,0-2-112,5-4 0,-1-3 0,2 1-1613,-4 0 1,2 1 171,-10 0 1,5 1 828,7 1 1049,18 1-2305,13 1 2109,33 0 0,-19 0 0,17 0 0</inkml:trace>
  <inkml:trace contextRef="#ctx0" brushRef="#br0" timeOffset="720740">18538 10125 22956,'30'-19'575,"-1"0"0,-1 2 0,-3 2 254,-3-2-4106,12 1 2429,-13 3 2346,7-2-1430,-17-5-392,-4 6 244,-4-4 36,-13 11-1,-6 3 34,-28 11 55,14 17 1,2 6 1414,5-11 1,2 3-1404,-1 15 0,7 3 162,11-12 0,7-3 51,29 7-127,-8-17 1,4-7-132,4-10 1,1-6-24,2-4 1,0-4-56,-8-2 0,-1-3-135,11-8 1,0-1 66,-6 5 1,0 1 128,1 0 1,-2 5-29,4 12 124,-21 28 122,-10 26-106,-3-19 1,0 4 16,0 4 0,0 4 1,0 1 383,0 2 1,0 2 0,0 0-508,0 5 0,0 1 0,0-4-1604,0 6 0,0-7 1604,0-9 0,0-60 0,-1-1 0,2-6-87,-1-6 0,2-9 0,-1-1 0,2 2-224,0-2 1,0 2-1,4-3 270,1 9 1,1-4 0,2 1 0,0 1 0,0 7 34,5-11 0,4 11 0,7 9 1,0 14 343,-3 32-248,-10 19 671,-7-4 1,-5 3-756,-3-10 0,-4-1-6,-1 10 0,-6-4-40,-8-14 1,-3-4-230,-13 2-460,-7-29-1266,28-16 426,9 1 1,4 0-1709,11-11 2457,4 4 1,-3 21 0,-1 4 0</inkml:trace>
  <inkml:trace contextRef="#ctx0" brushRef="#br0" timeOffset="720957">19562 9966 24950,'2'43'339,"0"1"0,-2-4 0,0 3 0,-1-6-339,-6 12-146,1-9 1,5-13-3132,8-30 0,-1-11 2457,7-16 1,-8 15 0,0 1 0</inkml:trace>
  <inkml:trace contextRef="#ctx0" brushRef="#br0" timeOffset="721140">19632 9807 22877,'-3'-3'2498,"1"1"-2722,2 2-3053,-1-2 3003,4-5 1,-4 4 0,4-3 0</inkml:trace>
  <inkml:trace contextRef="#ctx0" brushRef="#br0" timeOffset="721491">20020 9666 25690,'0'41'141,"-1"0"1,1 0 0,-1 1 0,-1 3 0,1-1 0,-1-6-120,-2 0 1,0-1-20,1-1 1,0 3 0,1-7-2489,2 0 2261,0-13 305,0-10-1830,6-6-1528,5-10 2457,2-3 1,-3 1 0,-6 1 0</inkml:trace>
  <inkml:trace contextRef="#ctx0" brushRef="#br0" timeOffset="722475">20108 9895 18138,'-35'-7'1638,"0"-1"0,-3 0-758,-3-1 0,0 0-779,10-3 229,29-12-302,18 6 0,10 0-612,13-6 0,6 0 601,0 4 0,1 3-17,0 2 0,-3 4-1478,-17 6 1,-2 3 1500,25 9-1208,-21 9 1207,-3 14 124,-21 8 12,-2 6 552,-2-11 1,0 2-431,0-4 0,0-1-190,0 0 0,0-2 89,0 4-179,0-24 1356,2-6-1501,5-2 32,28-17 90,1 11-349,-12-3 0,-1 1 383,11 13 3012,-13 8-3000,3 18 56,-2-4-46,0-3-33,-5-14 0,2-10-2690,21-16 2701,0 1 6,-10 0 0,0-1 372,-6 4 1,1-1-373,19-5 0,-1 1-51,0 1-190,-6 4 0,-14 3 179,-59 8 45,7 6 17,-1-2 0,0 2-2359,-3 12 2656,10 20 601,12-2-680,8 13-56,19-12-157,12-6 157,0-17 1,6-6-214,11-15 1,4-12-488,-19 1 0,1-6 0,0-2 0,-1 0-54,0-2 1,0 0 0,-2-2-1,-1-1 323,-3 0 0,-1-2 0,-2 1 0,-2 1-62,8-13 1,-5 6 1405,1-4-1092,-4 13 1894,-1 13-975,-11 24 67,1 18 22,-6 14 1,-4 5-724,-1-10 1,0 1 1352,-1 14 0,0 0-1143,-4-8 0,0-4-1978,3-10 0,2-3 1550,9 18-2872,43-42-276,-7-10 1442,-13 1 1,-3 0 1375,-4-1 1,-15 6 0,-3 1 0</inkml:trace>
  <inkml:trace contextRef="#ctx0" brushRef="#br0" timeOffset="722661">21678 9772 24659,'-43'-6'369,"-1"1"1,5-1 0,3 3-370,2 3-3277,-10 0 0,23 0 2677,-4 0 0,25 0 1,0 0-1</inkml:trace>
  <inkml:trace contextRef="#ctx0" brushRef="#br0" timeOffset="722895">21978 9895 23874,'-25'-2'-820,"6"1"1,18 1 0,1 0 0</inkml:trace>
  <inkml:trace contextRef="#ctx0" brushRef="#br0" timeOffset="830428">10636 12629 20154,'-28'10'1009,"-2"0"-740,16-6-3546,-11 4 1969,-13 2 2376,-6 2-990,19-6 1,1 1 969,-18 5-919,6-6 0,-1-1-74,13-1 1,-2-1-19,-9 0 1,-6-1-1,2 0 2,-7-2 1,0 0-1032,-3 1 0,1-2 998,0 0 0,3-1 642,11 1 1,2-1-638,-1-1 1,-1-1 274,1 2 1,-2 0-250,2 1 1,-2-1-1,2 1-31,-5 0 0,-3-1-473,5 1 0,-6 1 0,-1-1 0,2-1 485,-6-2 1,0-1 0,1 0-19,-1 2 0,0-1 0,1-1 660,4 0 0,2-2 0,3 1-660,5 0 0,2-1 488,1 1 1,-2 1-473,-12-2 1,-1 1 11,1 2 0,-3 2-656,-1-1 1,-3 1 0,3 1 633,-2 0 0,2 1-3,8 0 1,-1 0 0,5 0 555,3 0 0,2-1-559,0 0 0,-2-1-987,-8-1 1,-2-2 997,0 1 0,0 0-370,0-1 1,1 1 380,4 1 0,2 1 658,9 1 0,1 0-658,-23 1 56,10 2 1,-5 2-1,4 0 353,4-1 0,1 2-409,-6-1 1,-4 1-1,5 0-11,11 0 1,0 0 6,-6-2 1,-5 0 0,2 0-14,0 1 1,1-1 905,-1 0 0,-3-1 1,5 0-907,4 1 1,2 0-1,1-1 1,-1 0 5,-11 2 1,0 1-24,11-2 1,-1 0 489,-2 2 1,-3-1-1,1 2-450,-7 1 0,0 1-403,0 0 1,-1 0 374,1 0 0,2-1 0,11-1 1,1-2-35,-10 2 1,0-2-502,5-1 0,1 0 529,1 0 1,2-1-7,-10-2 225,19 0 291,9 0 279,3 0-637,6 0-1239,1 0 1,0 0 0</inkml:trace>
  <inkml:trace contextRef="#ctx0" brushRef="#br0" timeOffset="836016">11659 10301 22092,'29'-26'875,"0"-1"-1968,-4 0 1,3-6 0,-2 3 886,-6 8 0,1 0 299,6-7 1,4-4-1,-6 6 1428,3 0-1286,7-7 726,-12 9-950,-3 5 1,-1 1-1360,-1 1 1101,2-1 2518,-12 14-3504,-4 4-1075,1 0-969,3 1 2457,-2 0 1,0 0 0,-5 0 0</inkml:trace>
  <inkml:trace contextRef="#ctx0" brushRef="#br0" timeOffset="836583">11624 10671 22092,'23'-15'456,"1"0"0,-2 1 0,-1 1-3733,17-3 3530,-6 10 1,0 2 465,-7 0 0,0 1-607,7 1 0,-2 3 899,-1 3-1011,-9-2-22,-2 3-706,-5-4-426,-6-1-1563,9 0-560,-12 0 2457,5 0 1,-9 0 0,1 0 0</inkml:trace>
  <inkml:trace contextRef="#ctx0" brushRef="#br0" timeOffset="837107">11589 10989 27527,'31'2'191,"-3"0"-1830,4-3 1,5 4 989,-1 10 0,2 7 0,-1-3 1057,7-4 1,0 1-409,-7 5 0,0 4 0,-7-2 899,-2 1-1638,-2-2-2538,-8-10 2978,-5-7 1,-6-4 0,-7-5-1</inkml:trace>
  <inkml:trace contextRef="#ctx0" brushRef="#br0" timeOffset="842542">12647 9560 23583,'-24'38'1669,"0"0"-3308,3 0 1,-1 4 984,3-8 1,1 1 636,-4 8 0,1-2 665,8-15 1,2-5-963,3-8 524,4-6-3487,1-3 0,3-8 0,1-6 2457,8-3 1,-6 3 0,6 3 0</inkml:trace>
  <inkml:trace contextRef="#ctx0" brushRef="#br0" timeOffset="842825">12735 9790 16759,'3'2'3276,"-1"0"-703,-29-34-2001,5 16-53,-3-3 0,-7-4 0,4 3-357,5 7 1,-1 1-1802,-20-11 1,0 2 740,9 5 416,-7 0 37,23 10 445,3 4 0,9 0 0,1 2 0</inkml:trace>
  <inkml:trace contextRef="#ctx0" brushRef="#br0" timeOffset="843695">12365 10231 21936,'0'26'1445,"1"1"-1075,-1-9-22,0 5-3625,5 11 1868,6-5 2694,9-3-1217,0-14 840,3-11-785,-6-7-123,10-19 11,-7-1-11,-4 0 0,2-1 0,-4 5 0,1 1-471,12-13 471,-3 11-79,-10 21 79,-4 2 146,2 13 11,-3 0 157,-1 16 56,-4-1-1880,-2 6 1627,-1-8 1,-1 0-43,1 16-69,0-15 0,-2 0 27,-8 20-134,-11-9-212,-1-4-2096,-16-16 2060,18-14-2928,-4-9 3570,15-1 1,3-1-1,5 2 1</inkml:trace>
  <inkml:trace contextRef="#ctx0" brushRef="#br0" timeOffset="844827">12382 10936 27494,'23'-14'358,"0"-1"0,7-6-358,10 7-3277,-12 4 928,3 0 1271,-6 3 1078,-1 2 1100,-15 5-1145,-3 0 34,-3 0-79,-3 3 2336,0 1-2223,0 11 3253,-10 5-3196,-3 4 1,-3 0-3358,-8 8 3213,2-5 1,-1 0-802,-4 4 865,1-1 12,3-2-24,10-11 46,-6 9-56,9-12-1006,-2 4 1050,10-14 2556,2-3-2556,3-1 1134,9 0-1156,-1 0 112,13 0-1081,0 0 958,-5 0 1634,5 0-1680,-10 0-2862,3-3 2919,6-4-184,-4-2 184,3-1 814,-7 3-814,-5 3-1682,4 1-1595,-4 2 2723,1 1 1,-5 0 0,-4 0 0</inkml:trace>
  <inkml:trace contextRef="#ctx0" brushRef="#br0" timeOffset="853668">12965 9578 22900,'-17'-28'-820,"4"7"1,11 18 0,1 2 0</inkml:trace>
  <inkml:trace contextRef="#ctx0" brushRef="#br0" timeOffset="854291">13035 10248 15392,'0'0'0</inkml:trace>
  <inkml:trace contextRef="#ctx0" brushRef="#br0" timeOffset="854855">13106 10883 26787,'-22'-5'-820,"4"0"1,16 3 0,1 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1T18:57:21.231"/>
    </inkml:context>
    <inkml:brush xml:id="br0">
      <inkml:brushProperty name="width" value="0.09071" units="cm"/>
      <inkml:brushProperty name="height" value="0.09071" units="cm"/>
      <inkml:brushProperty name="color" value="#FF0000"/>
    </inkml:brush>
  </inkml:definitions>
  <inkml:trace contextRef="#ctx0" brushRef="#br0">17639 3492 12132,'-6'-25'3276,"1"6"0,5 18 0,0 1-2964,-1-2-144,-10 2-11,-4-2-34,-11 2 34,5 0-90,1 0 135,-2 0-3471,-2 0 3359,1 0 11,2 0-1,8 0 35,-6 0-34,4 0-68,-5 0 23,3 0 3220,-27 1-2890,17-1-342,-20 1 57,17-1 34,7 0 44,-15 0-11,8 0-79,-6 0-1585,1 0 1541,8 0-34,3 0 57,1 0-35,6 0-10,-12-2-2879,10 2 2856,-5-3-1197,5 2 1208,0-1 23,0 1-23,-1 0 34,0 0 11,-12 0 2235,6-2-2246,-22-1 11,5-2-28,14 3 0,1 1-17,-20-2 34,3 2-23,13 2 35,-17-1-24,12-1-1026,5-1 0,-1-2 1038,-5 0-40,12 1 1,0-1 2420,-10 0-2398,4 0 0,-1 1-6,-10-1-22,11 2 0,-1 0-1185,6 1 1,0 1 1195,-2-1 0,-1 0 6,1 0 0,-1 1 987,1-2 0,2 1-993,-10-1-548,7-1 1,-1-1 536,-6 1 16,10 1 1,0 0-1929,-15 2 1923,9 1-11,-7 0 1901,17 0-1901,6 0-1912,-9 0 1900,10 0 742,-6 0-764,15 0 2314,-6 0-2258,-2 0-33,-1 0 0,-11 1 33,7 1-22,-22 3-84,14-1 84,-11 1 0,15-2-12,0-2 35,3 0-46,5-1-2180,-1 0 2181,11 0 2281,-2 0-2259,7 0 84,-1 0-61,0 0 55,-2 0-1028,-2 0 972,-2 0 2928,1 0-2973,1 0 57,0 0-34,3 0 56,-8 0-45,4 0 1516,-5 0-1527,5 0 269,-4 0-190,6 0-35,-2 0 315,6 0-11,1 0-1043,0 2-2582,1 16 2457,4-7 1,-3 7 0,3-13 0</inkml:trace>
  <inkml:trace contextRef="#ctx0" brushRef="#br0" timeOffset="105749">27922 6085 17174,'0'-13'145,"0"4"1077,0 6 2054,0 3 0,-5 0-2982,-3 3-194,-10 1-77,2 1-2197,-4-2 2186,5-2 10,0-1 0,0 0 35,-3 0-1,4 0 101,-8 3 123,-1 5-1263,-7 3 1095,-5 1-23,5-4-78,4-3 45,-3-4-33,9-1 22,-6 1-2258,2 0 2269,-13 4 1356,-5 2-1356,1 0-23,8 1-10,0-2-1,9-3 0,-13 1 2907,19-3-2895,-11 1-1589,-3 2 1566,7 0 34,-9 1-45,15 0 67,-12-1-2432,-2-1 2354,-13 0 22,16-2 56,-8-1 0,18 0 2062,-11 0-2084,10 0-2280,-13 0 2246,13 0 23,-18 0-12,17-1-33,-6 0 34,10-2-23,-8-1 11,7 0-22,-4 1 22,2-1 2291,6 4-2269,-4-2-21,5 2 55,-3 0-2291,-22 0 2235,12 0 12,-17 0 2268,18 0-2269,1 0-2257,-13-1 2246,8-1 34,-13-1-45,11-1 11,-3 1-5,-2 1 0,-2-1-51,-3 2 1201,4-1 1,2 1-1191,5 0-2234,-12-3 2279,-1-3 0,2 0 2291,5-2-2268,5 0 0,0 1-12,2 0-22,2 2 11,10 3-11,-1 2 34,-1-1-1,-11 1-66,7-1 66,-9 0-33,-9-5 0,16 3 3276,-14-4-3115,12-1-138,11 5-35,-6-1 57,3 4-22,7 1-12,-9 0 11,5 0-33,-1 0 11,-15 0 45,8 0-3322,-23 0 3151,11 0 126,-11 0 33,13 1-10,-9 4-23,18 1 33,-10 4-22,11-2-17,1-2 1,-2-1 16,-6 3 0,2-4 1,-1-1-12,-4 0 0,-2-2 3276,7 2-3149,8 1-82,-8 8 1,-3 2-46,-5 1 0,3 0 0,0 0 0,3-5-1639,7-6 1,0-1 1523,-4 2 91,-10-2 48,27-3-24,-22 9 0,17-4-2269,-26 9 2269,32-9 2223,-5 0-2177,13-4-46,2-1 0,0 0 0,1 3 0,0-2-102,0 1-1063,0 3 825,0 5-2937,0 2 2457,0 3 1,0-9 0,0-1 0</inkml:trace>
  <inkml:trace contextRef="#ctx0" brushRef="#br0" timeOffset="145460">20814 4339 18563,'20'1'2297,"-4"-2"-1177,-16-2-32,0-3-416,0-1 415,0-4-112,0 4-751,0 0-23,0 5-66,-6 1 313,-17 1-280,-3 8-1763,-1 3 0,0 3 1707,-9 12-101,14-8 0,1 1 68,-6 10-23,6 1 33,10-8 1,3 4-12,2-1 1,2 2-1146,1 5 0,4 1 1100,7-4 1,5-4 174,5-5 0,2-5-208,23 3-33,6-14-57,-10-14-1003,-8-8 1,5-6 0,-6 2-547,-9 6 1,-1-1 1091,9-8 1,1-2 0,-9 7 0,-16 10 0,-1 1 0</inkml:trace>
  <inkml:trace contextRef="#ctx0" brushRef="#br0" timeOffset="145761">21308 4022 24748,'-10'43'491,"1"0"0,5-4 0,1 9 1,1 2-1,1-2 0,-1-8-1824,1 8 0,1-2 1347,0 1 0,1 8 0,0-2 0,2-10-341,2-13 1,0-7-448,2 4-776,1-2-1727,-2-37 2457,-1 0 1,1-3 0,-4 6 0</inkml:trace>
  <inkml:trace contextRef="#ctx0" brushRef="#br0" timeOffset="146344">21502 4339 24827,'-36'23'209,"0"0"0,0 0 0,2-3 0,-3 1 1,1-3-1,5-2-249,0-2 1,2-3-67,-6 2 0,10-10 50,31-20-29,11-3 1,7-3-92,3-2 1,4-4-1,1 0 45,2-3 1,1 1-1,0-1-394,0 0 1,0 1 0,-1 0 524,-3 3 0,-1 1 0,-4 3 22,-3 4 0,-2 2-2881,10-10 3105,-9 12-111,-11 8-124,-4 5 314,-6 16 23,-1 10 693,0 12 1,2 6-818,0-7 0,1 2 620,0-3 1,0 3-1,2 1-613,6 7 1,2 1 0,0-5-232,-4-10 0,1-1 0,9 22 0,0-18-68,-5-48-5,2-10 1,-1-4-18,-3 3 1,1-2 61,7-19 0,2 3 11,-7 22 0,2 5-17,16-7 23,-1 48-247,-9 15 0,-3 8 264,-3-10 0,-1 1 20,-2-3 0,1 1 0,-1-3-21,-2-3 1,0-3 39,0-3 0,0-3-56,3 0-281,20-46-683,-17-10-78,-1 1 0,0-2-376,-7 7 1,-1 2 730,5-17 0,-5 17 0,-6 15 0</inkml:trace>
  <inkml:trace contextRef="#ctx0" brushRef="#br0" timeOffset="146762">22490 4357 24513,'33'7'347,"-20"21"-1986,-21-3 1,-6 5 1085,3 13 0,3 2 710,-1-8 0,4 0 682,8-1 0,7-5-402,30-7-2,-11-18 1,1-6-436,7-14 0,-2-8-17,-3-9 0,-5-6-1179,-6-8 0,-8-2 1117,-8 10 1,-6 2-12,-7 9 1,-6 6 2178,-25 7-2280,14 8 1,-4 4-455,-8 11 1,-3 7 0,4-2 308,9-5 0,2 1-264,-21 15 1,10 0-1822,32-11 2421,24-7 0,-15-5 0,15-3 0</inkml:trace>
  <inkml:trace contextRef="#ctx0" brushRef="#br0" timeOffset="147956">22701 4480 24244,'9'16'448,"-31"-8"0,-20-4 0,-1-1-1541,7-1 1,0-1 0,-4 0 738,2 0 1,-4 1 0,-1-1 0,0 1 0,3 0 401,-11 0 1,3 0-1,-1 0 127,10-1 0,0 1 0,-1-1 0,-3 0-92,-4 0 0,-3 0 0,-2-1 0,0 1 0,4-1-83,0 0 0,3 1 0,-1-1 0,-4 0-141,10 0 0,-2 0 0,-2-1 0,-2 1 0,2 0 0,0 0 0,3 1 85,-6 0 0,2 0 0,1 1 0,1-1 0,1 1-220,-3-1 1,1 1-1,2-1 1,1 1 275,-7 1 0,2 1 0,13 0 1620,15 2-1463,11-2-73,28-3 1,13-1-40,8 1-23,2-1 1,5-2 1020,1-2 0,-1-1-1026,-10 2 0,1 0-69,6 0 1,5-1 0,-3 1 62,-1 1 0,0 0-19,-5 1 1,4-1 0,-3 0-697,-8 0 0,-2-2 0,4-1 701,4-2 1,6-2 0,2-2 0,-1 1 0,-4 0-269,-3 1 1,-4 1-1,1 0 1,3-1 270,-2 0 0,4-1 0,1 0 0,0-1 0,-2 2 0,-4 0 20,12-1 1,-5 2 0,-1 0-21,0 1 0,-1 1 0,2 1-3,-5 2 0,3 0 0,-1 2 0,-5-1 339,7 0 0,-2 0-348,12 2 1,-11 0 1865,-32 0-1955,-36 4 112,-17-2 0,-11-1-11,13 0 0,-4 0 0,-2 0 0,1 0 147,-1-1 0,1 1 0,-3-1 0,-6 0-144,12 0 1,-5-1 0,-3 1 0,-3-1 0,0-1-1,0 1 1,2 0 0,4 0 0,5-1-388,-3 1 1,5 0-1,3-1 1,-2 1-1,-4-1 385,2 0 0,-3 0 1,-4 0-1,0 0 1,0 0-1,2 0 1,3 0-1,4 0-1,-6-1 0,4 0 0,4 0 0,3 2 0,-4 3 0,2 3 0,-15 0 0,12 10-401,35 14 1,13 4 400,13-5 0,2-2 0,-15 1 0,2-3 0,32-1 0</inkml:trace>
  <inkml:trace contextRef="#ctx0" brushRef="#br0" timeOffset="148630">23865 4128 26911,'-23'15'160,"-1"1"1,0 1 0,1 2 1,2-2 1,2 6 75,4 10 0,0 9 0,4 4 1,3-6-239,6 8 0,4 0-820,-5-9 1,0 5 0,2-3 0,7-8 331,17-6 1,5-11 487,-4-8 0,1-5 430,1-4 0,2-4-481,10-12 0,-1-6-616,-9 4 1,-1-2-973,9-12 1,-5-1-1639,-5-4 3104,-6 6 0,-17 21 0,-1 4 0</inkml:trace>
  <inkml:trace contextRef="#ctx0" brushRef="#br0" timeOffset="149316">24412 3898 19897,'6'-19'3276,"-2"13"-479,-4 21-2377,0 10 0,0 5-2059,0-5 1,-1 2 681,-1 14 1,1 2 1046,-1-4 0,0-1 653,0 5 1,-1 0-722,2 2 1,0 1 207,1-6 0,-1 2 0,1-4-197,0 3 1,0-2-738,2 7 0,1-6 727,0-16 2493,6-11-2527,-1-16-12,11-29-5,-5 5 0,2-2-45,4-10 1,3 1-1107,2 5 0,0 3 1179,-5 8 0,1 7 1497,16 18-1475,-10 31 1,-2 11 44,0-5 0,2 1-228,-8-8 1,1 0 0,4-11-1479,12-16 1,-1-13 982,-3-22 1,-11 0-1,-5 1 1,-11 12 0</inkml:trace>
  <inkml:trace contextRef="#ctx0" brushRef="#br0" timeOffset="149581">25224 3863 26227,'4'48'412,"0"0"0,-2-8 1,0 5-1,-1 2 1,2-3-1506,0 6 1,2-1 0,-1 1 773,-1-6 0,0 2 1,0-1-1,2-3 752,2 6 0,3-3 0,0-5-422,1-3 1,2-4 215,6 2 1,1-4-1225,3 0-642,-2-41 1,-1-10 982,-8-14 1,-4 1-1,-1 3 1,-5 10 0</inkml:trace>
  <inkml:trace contextRef="#ctx0" brushRef="#br0" timeOffset="149771">25594 4304 12433,'-36'5'655,"0"0"0,0 0 1,2-1-1,-1 0 0,2-1 620,-6 0 1,1-2-1187,3 1 1,0 1 642,-6 3 1,3 1-1461,0 0-2549,37 3 2959,42-18 0,6 5 1,-14-6-1</inkml:trace>
  <inkml:trace contextRef="#ctx0" brushRef="#br0" timeOffset="150150">25718 3951 22470,'10'46'461,"1"0"1,0 0 0,-1-1-1,0 1 1,-2-4-283,-2 6 1,0 1-1000,-1-11 1,3 4 0,-1 0 0,0-4 721,3 9 1,0-2 97,-2-6 0,0 1 0,0-10 1408,5-10-1509,-5-35-94,3-11 1,3-10 0,-1 3 168,0 0 0,0 0 18,1-6 1,2-3 0,-1 6 7,11-3 403,11 30-358,-4 33 67,-14 2 0,1 10 0,0 2 1,-3-3-80,4 7 1,-1 1-20,-4-8 0,0 3 0,0-1 0,-2-8-14,7 7-1546,-1-37 1173,-13-38 0,1 12 1,-8-12-1</inkml:trace>
  <inkml:trace contextRef="#ctx0" brushRef="#br0" timeOffset="150917">26970 4498 20983,'-31'-14'3276,"-6"4"-770,7 20-2204,0 0-3579,-8 21 1242,14-8 2068,-7 10 1421,11-8-1409,6 0 1072,3 9-949,8-9-146,4 6 51,21-17 0,6-3-73,0 2-6,5-9 1,-1-6-40,-6-16 3321,-4-14-3263,-11 7 0,-3-3-1652,-2-1 1,-2 0 1411,-1-17-1080,-12 11 1229,-7 31 22,-9 3-135,-1 3 79,0 3-303,3 2-1655,10-3 1353,4 0 1241,19-4-2025,8 0 29,17-5 1472,3-6 0,-14 3 0,-8-2 0</inkml:trace>
  <inkml:trace contextRef="#ctx0" brushRef="#br0" timeOffset="151350">27199 4322 26563,'7'44'314,"-1"0"0,0-2 0,-1-3-202,-5-10 0,0-2-67,0 16-17,-1-17 0,4-1-3305,9 2 2179,-1-19 997,9-18 758,-4-20-769,-8 7 0,2-2-51,4-15 1,0 0 78,-2 11 0,0 1-1045,3-9 1,0 5 1161,6 6-10,-2 13 167,16 46 236,-11 8-359,-9-13 1,-1 0 21,0 14 35,-6-19-102,-2-11 46,2-3-270,-2-6 2045,1-3-2684,4 0-1052,4 0-640,4-3 2533,2-6 0,-9 4 0,-3-4 0</inkml:trace>
  <inkml:trace contextRef="#ctx0" brushRef="#br0" timeOffset="151566">27852 4304 23314,'2'34'781,"0"0"1,1 1-1,0 13 1,2-4-541,0-17 0,1-3-5,9 23-270,7-22 0,2-4-907,2 2-698,-2-32 1,-4-10 1352,-10-27 0,-5 18 0,-2 1 1,-3-6-1</inkml:trace>
  <inkml:trace contextRef="#ctx0" brushRef="#br0" timeOffset="151750">27852 4075 13664,'-6'-8'3276,"2"2"0,4 6-1769,0 0-599,-6-3-4185,14-20 2457,-2 5 1,6-7 0,-3 15 0</inkml:trace>
  <inkml:trace contextRef="#ctx0" brushRef="#br0" timeOffset="152167">28487 4233 24390,'33'7'1613,"-68"13"-3252,13-4 1,-2 2 939,-18 7 1,2 3 815,21-4 1,6 3 1471,0 19-1466,11-17 826,4-1-781,14-10 0,6-3-635,24 1 461,-15-5 0,0-4-112,-3-9 1,-2-3-398,7-6-2762,4-15 2830,-17 11 0,-1-2 0,-18 15 0</inkml:trace>
  <inkml:trace contextRef="#ctx0" brushRef="#br0" timeOffset="154652">29139 4269 27606,'42'-7'190,"0"-5"-131,-14-4 1,4-5 0,-3 2-1699,1 1 1,2 0 1017,-1 1 0,5-2 0,0 0 0,-3 3 428,4 0 1,-2 2-559,-2 2 0,0-1 0,-3 2-2526,16-6 3166,-10 3 0,-27 10 0,-4 2 0</inkml:trace>
  <inkml:trace contextRef="#ctx0" brushRef="#br0" timeOffset="156190">30374 3792 18742,'-3'-31'3276,"1"6"0,2 24-1323,0 0-1751,-4 5 78,-4 21-101,2 18 0,2 7-1786,0-19 1,0 0 1699,3 7 1,2 2-1,2-7-70,6-5-23,7-4-56,7-44 0,2-14-23,2-7 53,-8 7 0,2-5 0,-2 4 20,-3 5 1,-2 3-1158,1-2 1,-1 13 1257,4 46 1,-3 15-51,-2-8 711,-7-4 0,-1 7 0,3-12-857,6-14-1445,9-29-93,-8-4 1,-1-4 818,8-19 1,-7 0 0,-14 30 0</inkml:trace>
  <inkml:trace contextRef="#ctx0" brushRef="#br0" timeOffset="156588">30815 3704 26922,'-1'43'440,"0"-1"1,0-1 0,1-2-363,-1-7 1,0-1-90,1 11-3266,4-3 1865,3-46 1368,6-24 395,-5 4 0,1-2-424,0-4 1,0-1-40,4-9 0,1 1 112,-4 10 0,2 3 22,3-1 0,1 11-1447,14 37 1570,-8 11-123,-9 0 1,-2 2 2842,2 13-2809,-2-3-45,3 0-2954,-5-21 2169,5-8-1533,-4-30-970,-2-2 3040,0-9 0,-6 16 0,-1 3 0</inkml:trace>
  <inkml:trace contextRef="#ctx0" brushRef="#br0" timeOffset="157041">31274 3634 26955,'-19'33'22,"1"1"1,1-1 0,2 0 21,2 0 1,2 1 45,4-4 0,2 1-803,-1-1 1,3-2 779,10 5 484,6-23-551,11-13-988,-7-20 0,0-13 0,-1 2 960,0 2 0,-1-3-6,-1-3 1,-1-7-1,0-2 1,-3 6-569,-1-10 0,-2 4 613,1 0 1,-2 5 442,-3-3-264,-2 37 56,-1 52-100,0-3-560,3-5 0,1 9 0,1 3 0,0-8 487,0-1 0,1 0-62,1 6 0,2 4 0,0-11 1824,7-9-2204,12-16-2908,11-32 0,-8 2 3010,-13-2 0,-3-1 0,-10 7 0,-1 1 1</inkml:trace>
  <inkml:trace contextRef="#ctx0" brushRef="#br0" timeOffset="157607">31662 3810 27370,'26'-25'0,"1"-1"0,0 1 0,4 2 0,-6-1-316,-14-8 0,-8 3 170,-6 13 123,-7 2-22,-6 14 119,-5 13 4,-3 28-1676,16-10 1,3 5 1728,4-2 0,2 2 0,2-1-92,3 0 0,3-2 69,2 3 1,7-10-121,9-22 1,2-9-145,7-12 49,-6 2 1,-1-3-410,1-20-1123,-10 14 1,0 1-1639,6-6 705,2-2-39,-15 24-666,-3 5 3294,-1 27 3259,-2-15-1247,-3 16 200,-3-23-1276,-1-4 2323,0-10-863,0-9-912,-3-20 1,-1-4-1557,2-2 156,-3 3 0,5 4-45,26 17-3333,18 11 2457,-8 4 1,1 7 0,-35 0 0</inkml:trace>
  <inkml:trace contextRef="#ctx0" brushRef="#br0" timeOffset="157841">32385 3545 24390,'32'-11'145,"0"0"1,0 0 0,12-4-1,-7 1-3422,-14 0 0,-4 3 0,-10 7 2457,-3 1 1,-6 3 0,0 0 0</inkml:trace>
  <inkml:trace contextRef="#ctx0" brushRef="#br0" timeOffset="158560">30445 4639 23840,'17'3'1861,"-5"29"-5138,-15 11 2488,2-15 1,0 0 1853,-1 4-965,2-8 915,2-9-870,6-7-189,28-34-46,-14 2-1013,-1 1 0,-2-1 1080,-5-9 2151,-1 8-2105,-2 7 468,2 9-479,-3 12 21,10 34 40,-9-13 0,-1 2-11,0 1 0,2-1 94,17 14-156,-11-29-44,11-37 55,-13-3-23,-7 3 1,-1-3 11,-2-14-179,-2-3 123,-3 23-90,-1 1-1580,0 31-1321,16-4 3391,-1-5-3621,7-6 2457,-9-11 1,-9 9 0,-1 3 0</inkml:trace>
  <inkml:trace contextRef="#ctx0" brushRef="#br0" timeOffset="158979">31080 4498 25690,'32'8'907,"-48"37"-885,-7-8 34,0-9 0,2 1-3333,9 16 1073,29-25 2238,-2-4 1341,15-12-1465,-7-10 860,-2-8-882,-4-10-807,-5-5 897,-5 0-46,-4 4 3021,-3 5-3121,-12 3-268,-7 8 211,-3 3 135,2 5 34,11 1 124,6 2-46,1 0 1235,2 0-1727,2 0-482,4-2-482,4-5 1434,5-11 0,-7 7 0,0-5 0</inkml:trace>
  <inkml:trace contextRef="#ctx0" brushRef="#br0" timeOffset="159293">31344 4674 24042,'10'27'1311,"-2"-7"-448,-8-42-560,0-17-3580,3-6 2124,0 19 1,2 1 2527,9-6-1475,4 2 602,3 7-1622,1 4-662,1 5-1495,5 5 2457,-11 4 1,-2 3 0,-12 1 0</inkml:trace>
  <inkml:trace contextRef="#ctx0" brushRef="#br0" timeOffset="159693">31750 4233 24345,'-5'38'325,"0"0"0,0 1 0,0 4 0,2 1 0,0-3-258,1-2 0,1-3-1706,1 1 1,0-3-745,0 9 2159,4-29 770,1-7-2216,3-5-417,0-4 2087,-4-13 0,-1 8 0,-2-7 0</inkml:trace>
  <inkml:trace contextRef="#ctx0" brushRef="#br0" timeOffset="160213">31979 4463 23157,'-24'4'739,"-5"18"-2378,18 4 1,3 3 376,-9 15 1379,12-17 1,6-3 1024,12-5-951,2-9-1202,29-23 1045,-10-17-34,-9 3 0,-2-4-31,-6-1 1,-2-4 15,-1 3 0,0-3 0,-1 1 9,3-9 1,0 2 27,-1-2 1,-1 5 839,-1 1-604,-9 36 215,-4 24-293,0 19 1167,0-13 0,0 3-1252,0 17 0,0 2 6,0-13 1,0-1 44,0 9 0,0-3 145,0 8 1716,5-27-2960,1-7-974,7-23-1350,-1-2 3222,1-4 0,-7 7 0,-1 0 0</inkml:trace>
  <inkml:trace contextRef="#ctx0" brushRef="#br0" timeOffset="160395">32491 4621 18866,'0'0'0</inkml:trace>
  <inkml:trace contextRef="#ctx0" brushRef="#br0" timeOffset="185661">18768 9560 15605,'8'-17'829,"-1"-1"-392,-7 11 1468,0 1-1211,0 5-167,-2 1-79,-1 0 315,-5 0 99,-1 0 113,-3 0-527,2 0-101,1 0 80,0 0 704,-7 0-862,4 0 67,-12 0-212,13 0-46,-6 0 90,7 0 56,-5 0-146,3 0 247,-11 0-3515,-1 0 3235,-1 0 11,0 0-45,10 0 68,1 0 10,0 0 12,3 0-341,-4 0 307,4 0 3156,-1 0-3167,2 0 45,-10 0-90,4 0 12,-4 0-1,9 0 488,4 0-465,-5 0-23,1 0 1,-11 0-35,10 0 24,-3 0-35,9 0 34,-2 0 12,0 0-23,-2 0 11,1 0 0,-3 0-33,-8 0 55,5 0-55,-5 0 44,9 0-10,-27-1-35,17 0 68,-21-2-67,25 1 44,-1-2-22,-1 2-3277,-14-2 3218,-4 0-154,6 0 0,-1-1 235,-12-1-22,18 2 0,2 0-160,-3 1 160,0 0 0,-14-1 22,10 1 1,-1 0 1145,-3-1 1,1 1-1158,-1-1 0,2 0 0,7 0 1,0 1 310,-1-1 1,1 1-290,-18-3-1458,15 4 1,0 0 1435,-16-1-205,13 0 1,0 1 204,7 0 1,0 0-24,-5-1 1,-2 1 3,-5 0 1,-4 1 0,5 0 18,7-1 0,0 1-19,-6 0 1,-4 0 0,1 1 18,-12 0 0,4-1-11,20 1 0,-1 0 0,-22-1 0,3 2-1584,8-1 1606,-1 0-732,11 0 0,0 0 676,-14 0 629,15 0 0,0 0-629,-7 0 319,2-1-269,5 1 1,-1-1 2089,-7 1-2106,3-1 0,1 2 23,3-1-23,-19 2-558,20-1 570,-6 0-12,10-1 0,2 0-23,-15 0 46,16 0 2828,-9 0-2818,17 0 1376,-11 0-1353,8 2-112,-6-1 89,12 0-44,0-1 11,-7 1 0,3-1 0,-11 2 11,1 0-11,-1 1 0,-1 1 11,7 0-3288,0-2 3174,-8 1 69,7-3 79,-8 1-56,7-1 11,-15 1-23,-7 2-1123,15-1 1,-1 1 1145,-18 1 0,5 1 2258,-3 2-2270,0 0-2290,0 1 2319,18-3 0,1-1-17,-5 2 0,-10 4 0,7-3 0,-7 1 0,-3 0 1675,-6 1-1675,6-2 0,0 0-6,15-4 0,2 0 6,-2-1 0,0-1-6,1 1 1,-1 0 16,-5-1 1,1 0 10,-7 2-22,13-2 0,0 0 5,-2 1 1,0 1-827,-3 0 1,0 0 820,-1 0 0,0-1 0,2 2 0,-1 0-530,-14 0 0,1-1 541,16-1 0,-1 0 551,-7-1 0,-4 1 1,4-1-563,8-1 0,2 0 0,-8 0 0,-2 0-17,-1-2 0,-2-2-556,6 0 1,-2-1 0,1 1 561,-9-2 0,1 0 11,-7-1 0,3 1 1705,2 2-1716,14 3 0,-1 1 818,1-1 1,0 1-819,1 0 0,0 0 5,-3-1 1,0 0-1094,2 0 1,2-1 1098,-18-1-11,-2 0 2138,25 2-2150,1 1 46,-2 0-46,-15 0 12,15 0 11,-12 0-11,20 0 11,2 0 0,-1 0 0,-3 0 3276,4 0-3236,-1 0 189,5 0-218,-15 0-33,7 0 10,-19 0 35,19 0-46,-6 0 46,10-1-23,-5-1-1569,7 1 1536,-3-1 66,6 2-33,-1 0-2861,-5 0 2884,-16 0-23,4 0-12,-12 0 1061,-2 0-1015,8 0-2325,-11-3 2302,-3-1 2168,14 0-2167,-13 0-12,17 3 11,-15 1-11,-4 4-6,19-2 1,-2 0 403,-1 1 0,1-1-409,-17 1 0,3-3 101,7-3-124,12 0-2513,-10-3 2580,13 2-33,1 1 0,2 2-11,5 1-34,-24 0 34,15 0 1739,-11 0-1728,23-1 0,7 1 22,-4-3 3254,2 2-3160,-4-1-105,5-1-11,-5 2 0,2-2 0,-3 2 0,3-1 0,1 1-22,-4-1 22,3 0 34,1 1-34,3 0 0,3 1-12,-3 0 24,1 0-46,-3-1 12,-1-1 22,-1 1-12,2-1 12,-1 1 0,-5 0-11,-3 0-11,-14 0-2167,9 1 2178,-5 0-11,15 0 11,0 0-23,3 0 34,-4 0-78,-1 0 78,-1 0-157,-6 2 2289,6 1-2177,-3 2 45,3 0 0,0 1-56,-2-1 56,2-1-123,3 0 101,4-3-34,1 0 33,1-1 57,-4 0-23,3 2 34,-16 9-11,7-3-34,-10 6 0,11-9-3277,-3-2 3094,5-2-2085,-3-1 2268,7 0 0,0 0 0,4 0 11,1 0-11,2 0 56,-1 0-89,-1 0 2323,0 0-2312,-3 0 3298,2 0-3171,-1 0-94,3 0 23,0 0 10,0 0-32,-4 0-12,1 0 0,0 0-12,2 0 24,2 0-1105,0 0 1,1 0 0</inkml:trace>
  <inkml:trace contextRef="#ctx0" brushRef="#br0" timeOffset="205643">6562 14905 24961,'-16'2'538,"-3"-1"-179,-16-4-303,10 1 95,-15-1 0,-1-1-16,11 3-91,0-1 1,0 0 112,7 2 11,-4 0-146,2 0-3299,-10 0 3241,16-1 69,-7-1-10,9-3 22,-6 0 22,2-2 11,-5 3-2234,5 1 2302,-8 2-135,9 1 45,-10 0-56,8 0 2313,-11-1-2313,8 0 23,-15-3-12,8 3 34,-7-2-23,7 3-2129,4 0 2141,-6 0-12,9 0-22,-9 0 11,5 0 12,0 0 2319,1 0-2308,-1 4-23,10-1 2467,-3 5-2467,3-1-11,0 0 0,-11-2 23,8-2-23,-15-2-257,12-1 279,3 0-11,3 0 1,8 0 692,-10 1-704,-4 6 12,-12 0-12,5 3 11,0-5 11,8-4-33,1 0 22,-1-1 0,3 0-3116,-20 0 3105,6 3 11,-7 0 12,10 5-1,8 0 34,-14 4-56,-7-3-1134,16-5 0,0-1 1156,-17-1 1607,9-2-1607,14 0-44,4 0 44,0 0 12,-11 0-1,-9 6 761,10-2 1,0 0-773,5 1 1,-1-1-40,-1 1 1,2-2 834,-9-1-863,-14-1 45,15-3 6,5-3 0,2 0-608,-2-2 647,-6-4 1478,12 6-1489,-11 4-34,8-1 22,-8 2-3174,-1 0 3152,0 0 196,0-1-173,7-2-23,12-2 78,2-3-56,2 2 1,-2 0 3248,2 2-3181,-12-6-946,10 5 856,-8-6 33,13 7-22,1 0 57,0 1-57,3 0 12,-2 1-23,-3-4 0,-3 2 0,-1-2 0,-1 1 1322,4 2-1322,2-1 0,-5 1 0,5 1 0,-3 0 0,6 2 0,2-1 0,0 0 0,0-1 0,-2 1 0,1-1 0,-2 2 0,-1-2 0,1 2 0,-2-1 0,2 0 0,0 1 0,2-1 0,0 1 0,1-2 0,-1 2 0,3-2 0,-2 2 0,1 0 0,-2 0 0,-2 0 0,0 0 0,-2 0 0,0 0 0,0 0 0,2 0 0,0 0 0,4 0 0,-1 0 0,-4 0 0,1 0 0,-3 0 0,5 0 0,2 0 0,0 0 0,-1 0 0,-1 0 0,-1 0 0,-2 0-3277,0 0 0,2-2 2457,0-4 1,4 3 0,0-2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1T19:11:01.688"/>
    </inkml:context>
    <inkml:brush xml:id="br0">
      <inkml:brushProperty name="width" value="0.09071" units="cm"/>
      <inkml:brushProperty name="height" value="0.09071" units="cm"/>
      <inkml:brushProperty name="color" value="#FF0000"/>
    </inkml:brush>
  </inkml:definitions>
  <inkml:trace contextRef="#ctx0" brushRef="#br0">1746 6279 25824,'31'13'392,"-11"-4"-381,6 9 57,-7 6-1,-2-1-45,7 13 45,-3-2-11,1-1-1695,-6-8 1,1-1 899,9 10 784,-8-13 0,-1-1 949,5 4-938,12 5-12,-9-10 136,13 4-2325,-13-14 2167,-4-2 1867,-7-5-1766,-8-2-123,-2 0 22,-2 0-2142,4-8 2187,1-13 1,1-7-68,7-17 1088,-3 3 0,1-3-1066,-2 7 1,0-1-951,1-8 1,0-2 927,-3 11 0,-1-1 0,1-1-514,0-4 1,0-1 0,0-1 493,-3 9 1,0 0-1,0-1 1,0 1 22,1-2 0,-1 1 1,0-1-1,0 0-191,-1 1 0,1-1 0,0 1 1,0 0-403,2-10 0,-1 0 0,2 0 590,0 8 0,1-2 0,0 3 0,-2 3 0,1-5 0,0 4 0,2-1 0,0 0 0</inkml:trace>
  <inkml:trace contextRef="#ctx0" brushRef="#br0" timeOffset="5717">16510 7055 14103,'-23'-6'1345,"4"1"179,7 0-998,4 0 80,-4-4-80,6 3 281,-3 1 67,-5 3-392,1 0-135,-6 2-3470,-4 0 3224,-6 0-45,0 0 78,-1 0 124,-1-3-34,5-2 45,-8-1-871,-16 1 714,16 3-51,8 2 1,1-1 2816,-5 1-2822,-15 0-45,8 0 0,6 1 0,-1-2-1427,6-1 0,0 0 1416,-23 0 955,3-4-943,16 5-12,-1 0 89,0 1 1,-2 1-2141,-15 4 2051,9-3 0,-1 0 1987,-4 3-2009,1-4 189,12-1-156,-15 0-2178,12 0 2167,-11-1 22,-3 1 34,19-1 137,-13 1-160,21 0-33,0 0-1494,-1 0 1527,-25 0-10,16 0 741,5 0 0,0 0-753,-2 0 2269,-12 0-2224,11 0-34,2 0 1,0 0-1204,-6 0 1215,-13 0-12,10 0 2786,-1 0-2808,0 0 0,-3 0 16,5 0 1,1 0-559,-9 0 1,0 0 547,11 0 0,2 0-6,-15 0 11,1-1 5,11-2 1,0 0-17,8 0 0,0 0-653,-8-1 0,-1-1 675,1 2 1,0-1-18,8 2 1,-1-1 11,-6 0 0,-2-1-17,1 0 0,-1 0 5,-11-3 1,-2 0 38,1 1 1,0 0-45,1-1 0,4 2 0,11 2 0,4 1 0,-8 0 17,6 2 0,-1 0-17,-18 0 16,19 0 1,0 0-17,-10 0 0,11 0 12,1 0-1484,-16 0 1528,11 0-56,-13 1 56,14 1 2223,-3 2-2223,0 0 12,-15 1-35,10-2-2290,-11 0 2302,24-2 0,0 0-1,-12 1-22,11-1 1,1 1 33,-8 1-33,-2 0-1484,2 1 1550,0 1 1,0 0-34,-12 3 736,13-1 0,-5 0-774,1-3 1,-2 0 0,3-1-19,8 0 0,0 0 771,-8 0 0,-4-1 0,7-1-760,-3-1-1128,10 0 0,0 0 1117,-16 0 1002,14 2 0,-1 0-946,-12 3-44,-3 5-12,0 1-1078,12-3 1,-1 0 1077,7-3 0,1-1-17,-8 2 0,1-2 2183,-11-3-2161,9 0 1,-1-2 6,-6 1 148,11-1 0,0 0-115,-8-3-1033,15 2 988,-6 0 2891,19 2-2869,2 0 113,3-2-68,1 1 11,3 0 158,-1 1-225,-2-2 1522,-2-2-1510,-6-6-1,4 4-55,-3-2-1,8 6-937,1 2 0,1 0 0</inkml:trace>
  <inkml:trace contextRef="#ctx0" brushRef="#br0" timeOffset="12128">8167 4216 23672,'-1'41'633,"0"-1"0,-1 4 1,-2 3-1,0-5-560,0-10 0,-1 0-17,-1 10 0,-1 5 0,1-8-1040,2-2 334,-3 6 712,6-61-62,2-14-109,3 3 1,4-6 0,1 0-985,1-3 1,1-2 0,2 1 1091,0-1 0,1 0 0,2-1 59,0 6 1,3-2 0,-1 2 0,-2 5-63,1 3 0,0 2 133,7-10 0,-3 6 391,-9 18-330,-4 7-56,-5 4-122,3 30 111,-1 2-62,-1 0 1,0 3-991,2 0 0,1 2 1030,0 5 0,1 3-38,-2-13 0,1 2 1,0-1 52,0 1 0,0-1 0,1 1-34,2 6 0,1 2 0,0-4-902,1 4 0,1-4-43,1 0 1,0-10-2415,4-19 0,-9-24 2689,0-17 1,-8 15-1,1 1 1</inkml:trace>
  <inkml:trace contextRef="#ctx0" brushRef="#br0" timeOffset="12292">8537 4463 17579,'-33'6'624,"0"1"1,0 0 0,-14 1 0,0-1-192,10-5 0,-2-2 1,4 0-1022,4 0 0,1-3-1051,-16-6 1,11-4-1639,32 0 2457,20-14 1,-3 21 0,2 3 0</inkml:trace>
  <inkml:trace contextRef="#ctx0" brushRef="#br0" timeOffset="12642">9049 4145 24569,'3'41'293,"1"-1"1,0 1 0,-1-3-1,0 0 1,-1-3-193,-1 0 0,-2-3-1740,1 0 1,0-1 535,0-2 1,0 0 546,0 5 1,0-2 309,3 9 503,3 4-1658,3-31-1524,4-5 2925,0-12 0,-5 2 0,-2-4 0</inkml:trace>
  <inkml:trace contextRef="#ctx0" brushRef="#br0" timeOffset="13679">9207 4374 19975,'-3'-5'1638,"-33"1"0,-14 5-374,15 4 0,-3 0-2357,-8-1 1,-5 1 0,5-1 594,4 4 0,5-1 414,4-1 0,5-1-2144,7-2 1433,10-3 1669,32-24-1289,7 8 0,7-1-92,-3 1 0,4-2 1,1-1-1,-1 3 525,1-1 1,-1 2 0,1 0 11,8-1 0,1-1 0,-6 5 1258,9 3-1064,-6 5-202,-19 8 187,-12 29 0,-3 18 1,-3-5 590,0-13 0,-1 2-705,-1 2 0,0 8 1,-1-1-1,2-8 29,-1-5 1,2-4 32,8 21 2745,6-25-2914,17-40-2934,-3-10 2895,-12 1 1,-1 0-17,6-6 924,-4 13-969,-4 10 37,-3 28 1,0 17-1,-1-3-200,0-10 0,-1 1 338,2 13 1,2 5-1,-1-7 229,9 5-169,-1-19-78,23-21-31,-19-18 1,3-11 0,-1 2-15,6 2 0,-1-1-8,-4-5 1,2-3 0,-6 3 1,-9 10 1,-2 3 509,9-11-1221,-13 15 197,-36 14 1,-11 6 508,2 8 11,-10-2 0,3 5 3089,17 27-2932,18-18 0,6 2-1506,4-1 0,8-2 1433,19 0 0,7-7-67,-8-8 0,2-6 11,10-2 0,2-12-40,-14-11 1,0-9 0,-1-3 0,-4 5-23,0 3 1,-2 0 315,7-15 1,2-5 0,-12 15-473,-18 22-855,-6 39 1,-3 15 1178,3-8-33,-3 10 0,1-3 2482,4-23-2404,0-12-2436,9-15 2301,3-15-44,11-14-11,-12 12 0,1-1 5,-1 1 1,3 0-51,10-1 0,3 3-23,3 1 73,-4 14 1,-1 7 1167,-6 17 1,-3 4-1130,12 16-1145,-10-13 1,-1-1 1200,5 1-33,-3-8 2213,-1-8-2359,0-6-3187,19-12 0,-21 1 3118,14-9 1,-28 11 0,0 0-1</inkml:trace>
  <inkml:trace contextRef="#ctx0" brushRef="#br0" timeOffset="14539">10919 4269 20949,'31'7'269,"1"0"0,-2 1 0,-10-4 729,-19-4-561,-1 0 1176,-23 30-1333,6-3-196,0 1 0,-1 1-39,8-6 0,1 2 55,-1 11 1,3-1 23,-2 4-56,2 8-124,13-40 44,6-4 12,9-11 23,17-23-3300,-10-2 3197,-7 1 0,-2 0-1640,-5-4 1686,1-5-22,-12 25-157,-1 7 101,-2 5 0,0 3 224,0 9 34,0 6 1629,4 11-1583,3 5-36,5-7 1,2 0 190,17 14-409,-12-18 1,3-5-292,3-12 0,1-7-2924,8-7 2712,0-8 1,-22 11 0,-10 9 0</inkml:trace>
  <inkml:trace contextRef="#ctx0" brushRef="#br0" timeOffset="16775">12700 4269 26362,'-12'6'101,"-5"-2"-3378,4-4 1375,-5 0 3501,2 4-1453,1 1-1487,4 6 1419,-2 0-347,-4 5 269,3-4 2112,-3 1-2112,6 0 56,-2 15 23,2 13-68,3 1 33,5-9 1,4-3-45,6-6 414,4 7-447,7-28 33,3-15-11,2-8-12,-8-5 1,0-3 10,-3 4 1,-1 1-67,9-19 78,-12 23 3276,-8 32-3138,0 6-93,2 13-3322,3 2 3330,16 4-154,-3-19 68,15-5-57,-6-29-100,3-12-427,-5-5 1,1-5-1023,0-2 1,0-2 450,0 1 1,-1 1 558,-4 3 1,-2 5 90,-1-2 2728,-6 11-1126,-4 11 1,-4 7 1097,6 24-877,0 26-1038,-3-18 0,0 2 1391,-1 7 0,0 2-1416,2 3 1,0-1-251,-1-7 0,2-3-1611,4 0 1,2-5-1639,16-13 2457,-5-24 1,-8-2 0,-12 2 0</inkml:trace>
  <inkml:trace contextRef="#ctx0" brushRef="#br0" timeOffset="16964">13335 4286 23639,'-49'9'215,"0"0"1,11-2 0,-1-1 0,8-5-3493,2-15 2807,16-5 1,20-3-1,20 6 1</inkml:trace>
  <inkml:trace contextRef="#ctx0" brushRef="#br0" timeOffset="17404">14235 3898 21252,'-6'46'364,"1"0"0,-1-1 0,1 1 0,0 0 0,-1-1 0,4-1 0,0-5 0,1 0 0,-2 3-1020,-2 5 1,-3 4-1,0 1 1,1-5 0,3-8 604,3-1 0,2-12-262,-1-12 1464,0-28-1274,5-18-225,-2 1 1,2-9 0,0-4-1,1 2 168,-1 2 0,2 0 0,-1-1 1,1-1 147,-2 3 1,1-2 0,-1 0-1,1 0 1,2 2-348,1-4 0,2 1 0,1 2 0,-2 7 653,0 3 1,2 6-6,23-4 2009,-17 64-2077,-10-2 1,0 7 0,0 4-77,-1-7 1,0 4-1,0 1 1,0 1-1,0-2-204,1 8 0,0-1 0,0 0 0,0 0 79,0 0 0,-1 0 0,0-1 0,1-8 208,1 6 0,5-16-3485,13-24 0,8-40 2457,-4-2 1,-10-5 0,-16 27 0</inkml:trace>
  <inkml:trace contextRef="#ctx0" brushRef="#br0" timeOffset="17570">14569 4339 13206,'-45'9'546,"0"0"0,-1 0 0,1 0 0,4-2 0,4 0 0,0-1 546,-1 1 0,0 0 0,8-6-1314,7-15-837,36-2 0,14-2-34,3 1 1,6 0 0,2 0 983,2-1 1,1 1 0,-1 2 0,-3 3 0,-1 1 0,-4 2 0,14-3-1</inkml:trace>
  <inkml:trace contextRef="#ctx0" brushRef="#br0" timeOffset="17802">15046 3898 23538,'-4'46'364,"0"0"0,0 0 0,0 0 0,0 0 0,0 0 0,0-5 0,0-3 0,0-1 0,1 3-336,1 1 0,1 4 1,0-1-1,2-3 0,0-9-45,2-4 1,3-6-3261,23 8 0,-9-31 0,7-11 2457,-15-21 1,-8 17 0,-1 3 0</inkml:trace>
  <inkml:trace contextRef="#ctx0" brushRef="#br0" timeOffset="18306">14993 4180 21208,'-42'-7'1092,"0"1"0,5-1 0,5-1-693,10 0-198,12-20-178,11-1-23,6 6 0,8-1-204,12 7 0,12 0 0,5 2 0,0 0 0,-7 2-889,-3 1 1,-4 1 0,5 1 813,4-2 0,7-1 0,2 1 0,-4 4 1,-7 7 1083,2 14 1,-9 6-722,-9-2 0,-4 2-847,1 8 0,-5 1 886,-8 19-44,-10 3-63,0-26 1,-2 1 5,0-1 1,-2 0 944,-4 3 0,1-2-1012,-3 5 22,15-24-21,15-23-91,17-20 46,0 10-35,1 10-234,11 15-1289,-13 21 1647,-11-2 0,-2 4 11,-7 4 0,-1 3 202,8 16 0,-1-1 33,3 1-78,6-35 0,1-10-123,-8-13-45,-1-12 0,0 3-202,-5 16 202,10 20 0,-13-10 0,7 11 0</inkml:trace>
  <inkml:trace contextRef="#ctx0" brushRef="#br0" timeOffset="19048">15981 4374 22428,'40'-1'306,"0"-1"1,-5-5 0,-8-6-3584,-19-16 748,-23-8 2439,-1 15 1465,-16 9-1464,0 21-1287,11 10 1527,9 8 1,4 4 27,4-5 0,3 1 40,2 9 0,6 0 369,9-3 0,5-5-588,0-12 0,2-4 0,5-1 0,0-7 1117,-5-13 0,-3-8-1156,-4-4 0,-3-3-1280,1-1 0,0-1 1089,-2 1 1,-1 0 1150,1 1 0,-2 3-955,5-3 23,-5 7-101,-4 26 191,3 38-917,-2-15 1,0 1 1022,0 3 0,0-1 5,0-4 1,0-5 2380,1-8-2504,-1-10-10,-2-5-57,4-31-62,-2 6 0,1-3-1213,-1-1 1,2 0 1111,6-4 1,2 5-140,6 8 2414,9 6-2191,-10 24 90,12 24 157,-10-1 56,-4-5 0,-1 0-145,-1-3-2650,5 1 1529,-14-21-1456,0-8-779,-4-6 2920,1-6 1,-3 6 0,0 1 0</inkml:trace>
  <inkml:trace contextRef="#ctx0" brushRef="#br0" timeOffset="19476">17004 4110 22451,'-31'22'84,"1"0"0,-1 0 0,-4 4 1,4-3 105,3 4 807,22-4-761,8-2-57,13 7 196,5-9 0,2 0-397,4 6-101,8 8-45,-29-17-1132,-18 2-482,1-7-974,-13 0 2756,12-9 0,4-2 0,7 0 0</inkml:trace>
  <inkml:trace contextRef="#ctx0" brushRef="#br0" timeOffset="19648">16969 4445 13734,'0'0'0</inkml:trace>
  <inkml:trace contextRef="#ctx0" brushRef="#br0" timeOffset="23487">24077 7214 13644,'-33'-10'714,"-1"0"1,1-1-1,-5-1 1,0 4 75,-6 6 0,-1 3-2429,12-1 1,-1 2 883,-6 2 0,-1-1 833,6-5 1,2-2 709,7-1 0,1-1-676,0-2 1,-2-1-554,-13-5 0,-3 1 739,11 7 1,-2 0 0,1 0-228,0 0 0,-1 0 0,-1 2-197,-11 3 1,-3 2 0,-3 3 214,5 2 1,-3 2 0,0 0 0,1-1-76,9-1 0,0-1 0,1-1 0,-1 2-9,-10 1 1,-2 1-1,1-1 1,6-2 39,-5-2 0,4-2-34,3 0 0,-3-3 45,9-3 0,-4-3 0,-1-1 0,4 1-354,4 3 1,2 0-1,-3-2 343,-1-2 0,-4-2 0,0 0 0,3 2 389,-1 1 1,1 1 0,-3 3-276,-6 3 1,-5 2 0,-1 2-1,3-1-205,1-1 1,3 0 0,-3 1 75,1 3 1,-2 1 0,1 1 0,7-1 36,3 0 1,4 0-1,2-2 0,-1 0 51,-13-2 0,-1-1-200,13-1 0,-1 1 160,-13-1 1,1 0 137,14 2 1,-1-1-38,-12 3 1,-5 1-31,4 0 1,-2 0 0,1-1-208,8 1 0,1-1 0,-2 0 73,-6 1 0,-3 0 0,6-1 52,3-1 0,2-1-17,-11 0 1,1 0-51,13-1 0,1 0 585,-5-1 0,3-2-552,-5-4 57,9-2 22,0-2 2141,-16 2-2102,19 6 1,-2 1 1376,-10 0 1,-2 1-1501,-4 0 0,-1 1-115,1-1 1,1 0 80,11 0 1,2 1 22,4-1-1,4 0-38,-1 0 100,-6-1 12,-3-2-12,-11 0-693,21 0 0,-1 0 671,-16-1-45,-1 1 901,14-1-934,-12-5 22,20 4 44,-5-3 68,24 7-78,2 0 89,1 0 1559,0-1-1704,0 0-90,0 0-202,0-2-2963,7-14 3244,4 2 1,-1-2 0,0 10-1</inkml:trace>
  <inkml:trace contextRef="#ctx0" brushRef="#br0" timeOffset="38790">19332 5380 20468,'-3'-29'1294,"1"-8"0,0-4-1226,2-8-1707,0 3 1,-1-7 1067,1 16 0,0-3 1,0-1-1,0 4 574,1 2 1,0 2 0,0-5-61,1-6 1,0-8 0,0-2 0,2 1 0,0 7 67,2-1 0,1 4 0,1-2 204,-2 6 0,1-3 1,1 0-1,0 2 0,0 3-215,2-1 0,0 4 0,0 0 0,5-13 0,0 6-2426,1-2-851,-7 21 3125,-4 11 1,-4 10 0,0 1 0</inkml:trace>
  <inkml:trace contextRef="#ctx0" brushRef="#br0" timeOffset="40471">19897 3634 19056,'19'-27'3276,"-4"5"-266,-14 22-1901,-1 0-1109,0 4-33,0 5 33,0 9 89,1 25-77,2-5 49,3 0 1,4-2-3339,6-5 3005,8 7 182,-4-34 34,-3-8-112,11-20 68,-5 1-1079,1-8 0,0-2 1179,0 1 0,-6 7 0,0 3 2313,-2 9-2504,1 11 113,0 28 190,-1 16-45,-4 4-100,12-3-500,1-52 1,2-10 1479,-3 8 1,0-2-1184,10-20 1,-2-3-95,-12 12 0,-1 1-158,2 0 1,1 1-28,10-2-1,-4 20-2140,-16 37 2958,-8 5-1590,-5 11 1534,-2-18-5,-3-3 184,1-4-89,1-11-324,6-7 2290,11-19-2291,8-10 1161,10-10 1,2-3-1218,-13 15 0,0 1 45,12-13 0,-2 4 12,-5 15-124,1 8 112,-9 19 78,1 11 79,-10 16 78,-3 5-56,-3-2-44,0-7-3192,-1-10 3024,4-13-482,14-17-2257,4-14 2015,-4 3 1,2-1-463,-2-2 0,0 1-2058,12-9 2751,-4 7 1,-18 13 0,-2 4-1</inkml:trace>
  <inkml:trace contextRef="#ctx0" brushRef="#br0" timeOffset="41258">21255 3528 23224,'-29'24'284,"1"1"0,3-3 0,5 2-1923,11 9 1,8-1 1056,8-5 459,7 19 1067,17-50-967,-5-15 1,-1-6-40,-5 4 1,0-4-122,1-10 0,0-7 0,-3 0-562,-5 2 0,-3 0 0,0 1 734,3-11 0,-1 3 11,-4 3 0,-4 9-79,-4 23 449,-6 39 491,0 5-716,1 0 1,1 3-12,1-3 1,0-1-117,1 1 1,2 2 175,3 2 0,3 3 0,-1-4 535,0-3 1,1-2-730,5 15 0,2-6-45,6-18-33,1-12-90,4-5-45,20-27 16,-9-5 1,1-4-651,-7 7 0,-1-1 847,7-10 0,-5 3 0,-6 5 126,-8 6-182,-7 3 1205,-5-5-1183,-15 8-1162,-14 4 1,-5 6 1217,5 12 1,0 4-18,-8-3 1,3 3 2363,5 31-1988,22 7-213,31-19 0,8-4-422,-15-4 0,2-2 248,24 1 1,1-8-1051,-20-9 1,0-4 136,13-9 0,-1-3-638,6 3 1620,-14-3 1,-4 0-3341,-8 8 0,-9 25 4296,-2-6 2178,-6 17 79,2-20 0,-1-4-1102,4-21-4154,1-34 2142,-3 3 1,1-4-163,-1 12 0,1 1-34,-1-7 1,3 8-382,5 19-2862,23 10 2457,-16 10 1,10-1 0,-25 3 0</inkml:trace>
  <inkml:trace contextRef="#ctx0" brushRef="#br0" timeOffset="41755">22348 3457 21723,'5'41'377,"-1"-1"0,-1-2 1,-1-5-109,-3 2 33,-1-3 460,9 3-762,1-17-56,19-5-45,-5-25-1538,3-11 1,-1-3 1321,0-5 317,-5 5 0,-3 3 67,-6 12-235,5 8 90,-7 13 145,16 23 90,2 8-39,-8-18 0,2-2-51,1-4 0,1-8 784,3-16 1,-2-8-830,7-11-28,-15-1 1,-4-1 5,-5-12-11,-5-8-101,-1 12-460,-3 2-2705,1 19 0,-2 9 2510,2 5 0,2 0 0,0 1 0</inkml:trace>
  <inkml:trace contextRef="#ctx0" brushRef="#br0" timeOffset="42207">23107 3510 20311,'1'35'1535,"-10"6"-3174,-10-20 1,-3 0 1018,5 7 0,4 0 2188,4 6-1478,4 12 33,9-16 1053,17 0-1176,11-17-67,4-17 67,-4-22-90,-19-17 1703,-5 9 1,-8-2-2040,-20-1 0,-6 2 258,14 6 0,-3 4-1471,-21 2 1,-1 13 809,17 16 672,0 7-1098,30 0 1255,13-1 0,2-2 0,-3 0 0,22 4 0</inkml:trace>
  <inkml:trace contextRef="#ctx0" brushRef="#br0" timeOffset="42460">23372 3792 20871,'5'30'1008,"0"0"1,2-4-953,-5-45 0,-3-14-34,1-3 1,0-1-1662,1-4 1,5 3-1,16 10 1,3 5 818,2-1 1,20 16 0,-39 8 0</inkml:trace>
  <inkml:trace contextRef="#ctx0" brushRef="#br0" timeOffset="42841">23760 3281 20423,'-25'21'745,"0"0"0,7 14 0,4 7 1,5-3-2385,3 0 1,3 1 966,1 8 1,2 7 0,3-9 940,8-11 1,2-5-718,-5-2 0,2-4-641,20 0 1089,-16-41 0,-6 13 0,-3-13 0</inkml:trace>
  <inkml:trace contextRef="#ctx0" brushRef="#br0" timeOffset="43276">23971 3598 20793,'-21'38'260,"-1"-1"1,6-4-1,1 1 1,8-5-3538,17 2 1420,2 14 2247,26-42-356,-4-23-524,-10-13 1,-1-8 343,-6 5 0,-2-3 1,0 0-271,0-1 1,0-1-1,-1 0 378,-2-1 1,-1 0 0,-1 3 713,-2 1 1,-2 2-711,0 2 1,-1 4-656,0-3 689,-2 13 1859,-3 41-1445,-6 17 146,0 8 1,0 6-371,1-12 0,0 4-113,1-4 1,1 5-1,0 0 1,2-6 0,3 0 1,1-3-79,-2 18 0,4-10-34,8-28-1523,12-14 1020,-2-15 537,11-9 0,-18 6 0,-3 0 0</inkml:trace>
  <inkml:trace contextRef="#ctx0" brushRef="#br0" timeOffset="43434">24589 3687 14933,'0'0'0</inkml:trace>
  <inkml:trace contextRef="#ctx0" brushRef="#br0" timeOffset="45714">24589 3528 20277,'31'28'1222,"8"-3"-2861,-13-20 1,2-4 513,6-4 1,1-1 523,1-1 1,0 0 499,-2-4 1,-1 0 840,15 1-1916,-3 3 1176,-21 17 0,-2 2 0,1-7 0,-2 18 0</inkml:trace>
  <inkml:trace contextRef="#ctx0" brushRef="#br0" timeOffset="47950">20214 2858 17454,'22'-5'2756,"-6"1"-2330,-15 4 291,-1 0-515,0-2 1423,0 0-1323,-1 0-100,-6 2-102,-6 0 158,-32 9-145,18 2 228,-1 9 1,4 4-174,10 6-68,6-6 1,2 1 11,5 3 45,5 1-302,15-14-2016,13-18 2116,3-15 45,0-14-11,-15 3 0,-5 5 111,-4 8-44,-5 8-100,1 14 44,-2 10 1981,3 12-1869,6 19 79,4-13-191,1-4-549,23-24-11,-15-17-1079,1-3 1,-1-3-1639,3-14 2457,-3 1 1,-14 14 0,-11 14 0</inkml:trace>
  <inkml:trace contextRef="#ctx0" brushRef="#br0" timeOffset="48104">20620 2999 22395,'17'-38'448,"2"8"1,3 0-2088,-4 11 1,3 0 982,8-3 1,0 3-1,6 5 1,-13 13 0</inkml:trace>
  <inkml:trace contextRef="#ctx0" brushRef="#br0" timeOffset="48584">21008 2858 21005,'-24'25'442,"0"0"1,0 0 0,7-5 0,2 1-325,-14 17 0,14-6-1757,37-29 1,7-8-779,-4-12 2361,8 0 0,-2-2 1330,-11-11-1274,-4 5 904,-6 10-724,-2 38-844,-3 7 0,0 5 1006,0 3 0,0 6 125,1-5 1,0 5 0,0 0 0,-1-5-328,-1 2 0,1-2-338,0 1 1,0 3-1,-1-10 120,-4-5-12,-9-14-738,-21-24-1594,1-12 1195,7 3 0,2-2-2050,3-12 3195,5 4 1,10 19 0,2 4 0</inkml:trace>
  <inkml:trace contextRef="#ctx0" brushRef="#br0" timeOffset="49416">20690 2858 22428,'-29'5'1727,"-11"16"-1610,20-6 1,2 3-40,-3 8 1,2 1-1718,5-4 1,4 0-533,-2 23 2171,24-27 1319,6-5-1363,14-11 4,0-15 1,1-7-68,-9 0 1,-2-4 16,8-10 1,-4-2-57,-7-7 871,-13 13-770,-6 29 280,0 29 1,0 17-91,0-21 1,0 0-72,0 12 1,0 5 0,0-3 138,2-1 0,0 0 198,0-4 0,-1 3 0,1-3-232,1 2 0,-1-1-763,3 7 1,-6-5 459,-29-8-1515,-3-36 1,-4-9 20,11 6 0,1-1-21,-11-17 1,8-2 1225,24-3 0,5 14 1,1 9-1</inkml:trace>
  <inkml:trace contextRef="#ctx0" brushRef="#br0" timeOffset="49732">21061 3104 23964,'-8'-34'162,"1"-1"1,1 2-1,2-3 1,2 4-3440,5-17 1895,7 9 0,6 6 351,10 20 546,20 2-2574,-9 15 3274,-9 7 0,-9-6 0,-13 5 0</inkml:trace>
  <inkml:trace contextRef="#ctx0" brushRef="#br0" timeOffset="49908">21308 2805 23829,'7'34'330,"0"1"1,-1 0 0,4 14-1,-2-4-3607,-7-1 1286,3-2 3411,5-4-2797,5-17-1900,15-21 2457,-12-11 1,4-6 0,-17 9 0</inkml:trace>
  <inkml:trace contextRef="#ctx0" brushRef="#br0" timeOffset="50136">21431 2575 19370,'0'0'0</inkml:trace>
  <inkml:trace contextRef="#ctx0" brushRef="#br0" timeOffset="50404">21766 2822 24188,'-14'43'224,"0"0"0,-3 5 0,0-3-123,8-18 0,0-2-51,-2 1 1,4-2-152,19 18-3176,25-38 0,5-17 1672,-14-4 0,-2-4-1672,-1-17 2484,-3 1 1,-17 23 0,-1 5 0</inkml:trace>
  <inkml:trace contextRef="#ctx0" brushRef="#br0" timeOffset="51152">21943 2910 20277,'4'49'1092,"1"-1"0,1-2 0,3-10 147,2-23-1553,8-2 114,2-11-46,1-12-185,2-7-264,-9-4 1,-1-2-79,5-13-2504,2-7 2509,-15 30 768,-2 23 478,-4 18-64,0 20 348,6-8 0,3 0-224,4 2-382,6-9 1,5-12-247,8-41 1,2-18-793,1 6 0,-1-3 665,-9 3 1,0-2-1,-3 1 1370,4-8 1,-4 3-1429,-7 15 1,-1 1-1339,6-9 0,0 1 1636,0-7-1,-6 14 0,-3 2 80,-8 7 1444,-22 29-1143,3 13 305,0-1 1,1 4-530,3-1 0,4 4 123,4 9 1,3 6 0,2-5-731,2-9 0,3-1 428,0 5 0,2 3 0,4-12 2410,22-14-2611,5-7-892,-15-22 1,3-10 0,-3 0 158,1 2 1,-1-2 261,0-7 1,2-5 0,-5 1 306,-4 1 1,-3 2 538,-1 2 1,-1 0-276,0-1 1,0 2 537,0-4 1206,-2 31-741,-8 40 0,-6 19-734,4-18 0,0 1-116,-1 2 1,-1 4-1,2-6-2,-1-8 1,2-3 1387,4 21-1438,4-12-1244,24-13-773,-7-19-1260,17-28 2457,-24 1 1,-5-5 0,-10 19 0</inkml:trace>
  <inkml:trace contextRef="#ctx0" brushRef="#br0" timeOffset="51305">23036 2840 21891,'-49'-5'-1093,"0"1"1,11 0 0,9 1 1009,14 3 0,16 1 1,6-1-1</inkml:trace>
  <inkml:trace contextRef="#ctx0" brushRef="#br0" timeOffset="52207">23266 2928 12375,'-9'-4'1638,"-5"23"0,2 7 1638,5 1-3086,-3 4 1,1 1 1077,7 7-1055,16-11-68,12-4-1339,-1-29 1,0-7 1114,15-12-89,-18 1 0,-3-1 829,-5-9-661,-2 9 23,-6 9 672,-2 45-2047,3 3 1515,-5-8 0,1 0 195,5 7 2058,0-24-2618,10-6-179,9-24-314,3 6-944,3-6 1,1 2-1639,-3 6 1638,-4 3 1,-1 5 306,-12 11 4608,-1 13-423,-8-8-1183,1 6 626,-8-32-1690,0-1-315,-1-14-112,1 6 448,17-3-582,20 15 1,2-1-1175,-7 12 0,0 3 1152,0-1-46,6 0 2168,-19 0-2257,-1-9 78,10-32-33,-14 18-535,6-16 602,-24 35 3276,-6 15-3163,-8 6 245,4 12 1,3 4-130,5-6 1,2-1-62,-2 8 0,5-1-33,17 5-3356,8-19 1921,7-15 1,1-4-1978,-1-4 2865,-3-3 0,-4-2 0,-17-1 0,0 1 0</inkml:trace>
  <inkml:trace contextRef="#ctx0" brushRef="#br0" timeOffset="52789">24589 2663 20849,'3'44'463,"0"0"0,-1-2 0,0 1-183,-1 6 1,-1 0-1920,0-5 1,0 0 424,0 3 0,0-3 23,0 5-2086,0-29 3182,0-18 0,0-2 0,0 0 1</inkml:trace>
  <inkml:trace contextRef="#ctx0" brushRef="#br0" timeOffset="53003">24783 2981 23695,'-35'8'126,"1"1"0,-1-1 0,-12 4 0,0-2-300,6-4 1,1-2-1466,5 0 1,1 0 982,5-1 1,2-1-1,-4 1 1,31-3 0</inkml:trace>
  <inkml:trace contextRef="#ctx0" brushRef="#br0" timeOffset="56043">25100 2575 22620,'-3'26'780,"-1"0"1,-3 21-1,0 1-719,0-13 1,0 0-700,-2 13 0,-1-4 638,-1-1-101,5-23 324,5-17-357,1-10-2844,21-14 3056,17-8-460,-1 4 505,4 7 353,-24 17-476,-6 6-34,0 25 57,-5 13 21,-3-15 1,0-1 448,4 11-246,14-21-258,1-16 411,11-10-456,-5-3-79,12-16 135,-18 14-204,7-3 182,-24 15 3150,0 2-3128,-5 3-56,5 16 56,-2-3 22,3 10-3299,2-9 2776,3-8 101,1-2-475,5-8 203,-1-10 67,5-7 123,-1-9-11,6-7 561,-10 15 178,0 1-100,-11 27-1,-3 6 135,-2 15 427,0 14-1121,3-5 964,-1-4 2608,5-19-2934,1-13-224,4-3-89,28-18-778,-5 1 839,-12 5 0,0 1-117,5-3 1842,-10 11-1832,-6 2-44,2 13 190,-7 1 46,5 20 122,-8-19 790,2 4-879,-5-18-56,3 0-23,12-24-3288,11-12 3245,-12 15 1,1-1 19,1 1 1,1 2 206,9 5-218,0 7 23,-3 5-89,-4 4 89,-3 18 0,-7-4-433,-3 23 444,-6-25 3189,0 4-3155,-1-17-45,23-23-112,4-7-1483,-3 9 1,0 0 1583,12-6 421,-3 15-432,-5 26 100,-3 17 23,2 10-2369,-13-5 2391,-5-16-123,-5-17-11,0-4 2189,5-9-3220,15-21-107,-8 12 1,1-3 313,9-7 1,1 1 834,9-7 34,-2 7 111,-23 21 135,-4 3-56,-4 2 67,-2 0 740,-17 4-3052,1 8 2368,-12 5 2201,8 7-2200,5 1-2314,7 1 2593,3 2-464,9-11 29,6-2 2096,11-11-2299,22-20-96,-15-5 0,-1-4 68,-5 9 0,-1-2 11,0-7 0,-5 2-129,-12 15 153,-2 11 15,-3 11 45,-1 8 45,-1 5 134,1-10-33,-1-5-202,7-20-56,6-8 3332,6-12-3339,6-3-150,-6 11 0,1 1 101,17-6 22,-1 2 57,-7 25-1579,-14 20 0,-3 5 1802,6 10-327,-7-8 1,-1-2 203,-1-7-67,-1-17 56,-1-12-56,14-22-45,10-5 1612,-10 16 0,3 5-1606,4 14 0,-2 8 28,9 25-133,-18-8 1,-5 1-1246,-5 10-1888,-7-19 3275,-1-14 1,0-1-1,0 0 1</inkml:trace>
  <inkml:trace contextRef="#ctx0" brushRef="#br0" timeOffset="56457">25700 3475 23359,'-41'-7'131,"0"0"1,7 14-1,0 7 1,6 0 8,7 1 1,4 5-1234,-1 18 1,3 9 0,6-4 382,9-8 0,4-1 724,-1 3 1,1 1 0,1-2 706,3-2 1,0-2-745,-2 8 1,-1 0-813,-1-9 1,-4-1-805,-5-2 1,-2-5 890,1-7 1,-7-16-1,11-6 1</inkml:trace>
  <inkml:trace contextRef="#ctx0" brushRef="#br0" timeOffset="57225">25594 3845 20994,'-42'25'1177,"43"-16"-2816,19-12 1,12-6 1045,1-1 1,4-3-1,-3 1 1058,2 1 1,-3-1-489,4-3 1,-8-3-146,-15-12-34,-8 9-369,-27-2 302,2 16 1103,-18 4-812,9 20 437,12 15-223,2 8-91,15-11 1,4 0-79,18 5-89,4-4 3175,12-19-3299,-6-18-1493,5-11 1,2-3 551,0-1-64,-4 0 0,-3 4 1151,-13 12 0,-10 4 11,-2 2 281,-7 0-135,1 0 2380,-2-5-1943,1-7 2682,-1-9-2342,0-22-833,0 13-62,9 4 0,3 1-612,5 4 562,21-5-68,-7 17-21,2 2-204,10-10-54,-14-3 44,-11-3 1,-4-4 257,-4-6 34,-3-12-3199,-7 27 3400,-4 10 637,-4 22-502,-6 14-6,5 8 1,1 4-125,2-9 1,1 1-36,1 2 1,0 3-1,3-2-160,11 9 0,3-3-168,-7-11 0,2-2-455,8 0 1,2-10-1764,0-26-880,-4-2 2804,-3-10 1,-7 10 0,-1 0 0</inkml:trace>
  <inkml:trace contextRef="#ctx0" brushRef="#br0" timeOffset="57545">26441 3616 21005,'37'-5'23,"-10"3"0,-1 0 10,12 2 281,10 10-2349,-31 18 2035,-3 2 441,-14 9-464,0-16-290,-1-9-2964,0-14 3208,0-19 0,1 7 0,0-6 0</inkml:trace>
  <inkml:trace contextRef="#ctx0" brushRef="#br0" timeOffset="57874">26652 3351 20210,'32'-19'148,"-1"0"1,0 0-1,5 1 1,-6 8-93,-9 17 239,-18 18 0,-8 13 0,0 0-1388,3-4 1,1-1 0,0 2 1182,-2 9 0,-1 1 0,1-3-23,1 9 0,2-6 341,3-14 1,1-2-1283,3 4 1,0-4-2321,3 3-83,2-11 2457,-12-32 1,0 1 0,0 1 0</inkml:trace>
  <inkml:trace contextRef="#ctx0" brushRef="#br0" timeOffset="58076">26899 3651 21824,'13'29'-867,"0"-1"0,0-1 1,-5-8 46,-8-15 1,0-2 0,0-2 0</inkml:trace>
  <inkml:trace contextRef="#ctx0" brushRef="#br0" timeOffset="58474">26970 3334 21140,'-6'33'185,"3"-7"0,2 0-3462,2 14 2102,-1-9 0,1-2 109,-1-2 1122,0-1 1022,0-18-1078,2-1-236,22-1-88,-7-2-2953,32-12 0,-33-2 2457,8-3 1,-22 6 0,-2 7 0</inkml:trace>
  <inkml:trace contextRef="#ctx0" brushRef="#br0" timeOffset="58955">27023 3563 11817,'-6'-3'3276,"2"0"0,4 3-1345,-45-1-1573,20 5-246,-2-2 0,2 1 180,11 6-202,10-1-57,11-2-22,7-1 12,35-2-124,-16-2-89,11-1-13,-33 0 203,-9 1 23,-2 7 291,-5 9-90,2 3 314,-2 14-158,3-6-2019,1-4 1,2 2 1620,-1 1 0,0 0-116,0 2 0,0 0 140,-2 0 0,0 0-6,-2-5 0,-2 1 0,-9 11 0,-3 0-1197,4-10 1,-2-2-76,-11 8 1,-1-6-2006,6-8 3079,-4-10 1,24-8 0,1-3 0</inkml:trace>
  <inkml:trace contextRef="#ctx0" brushRef="#br0" timeOffset="59212">26987 4075 10440,'-15'27'0,"3"-4"0</inkml:trace>
  <inkml:trace contextRef="#ctx0" brushRef="#br0" timeOffset="82918">20003 10283 16154,'-1'28'2488,"0"-3"-2208,1-21-135,0-1 57,0-3 168,-3 0 369,-2 0 214,-10 0-4121,1 0 3537,-9 0-279,8 0 44,-3 0-22,4-2 79,2 0-124,-1-1 147,-4 0 43,-12 2-122,6 0-91,-6 1 46,12 0-56,-3 0 10,1 0 80,-20-6-68,17 2 56,-22-3 156,19 5-735,-8 1 524,8 1-12,1 0 11,5 0 22,-2 0-55,-13 0 3099,-9 0-3094,15 0 0,-1 0-1210,0 0 0,-2 0 1271,-11 2 1,0 0-85,16 0 1,1-1 5,-9 2 1,3 0-12,3-1-2235,-11 0 2280,7-2-34,-7 1 22,10 0 35,-14 1 2211,9 2-2212,-2-1 1,-1 1-2292,-1 0 2274,-5-1 1,-1-1 16,8-2 1073,6 1 0,1 0-1073,1-1-22,-14 1-34,11-1 17,5 0 0,0 0-2285,-7 0 2301,0 0 1,1 0 1876,-2 0-1910,8 0 1,2 0-1,-1 0 12,0 0-12,-1 0 11,-16 0 34,-2 0 1277,9 0 0,0 0-1266,-11 1-62,20-1 1,2 0-2629,1 3 2679,-1-3-2134,-7 4 2089,6-4 45,-8 2-44,7 0 326,-16-1-293,9 2-34,-12 0 12,15 1-1,1-1 1,1 0-1,3-3-22,1 1 0,1-1 45,-5 0-23,7 0 34,-15 0-22,13 0 2313,-10-1-2314,-8 1-22,-2-1 12,-1 1-12,7-1-11,16 1 0,5-3 34,-4 1-23,8-1 112,-16-2-33,13 3 3186,-12-4-3104,0 4-3449,4-3 3184,-13 0 93,17-1 11,-6 0 12,9-1 21,-5-1-2256,-1 1 2302,0 1 2279,-7 1-2369,10 2 68,-19-4-57,5 1-11,-2-1 45,-2-1-45,17 4 11,-2-1 45,4 2-64,-4 2 53,0 0-45,-3 1 11,-4 0 12,6 0-35,-6 0 3288,10 0-3169,-4 0-3381,6 0 3296,-2 0-22,6 0 0,3 0 0,-3-1 23,4 1-12,-7-2-22,5 2 3287,-4-1-3149,2 1-116,-11 0 23,-1 0-34,-5 0 0,10 0 22,5 0 12,4 0 44,4 0 34,0 0 11,4 0-761,3 0-1503,10 0-1136,-2 0 2852,13 0 1,-13 0 0,1 0-1</inkml:trace>
  <inkml:trace contextRef="#ctx0" brushRef="#br0" timeOffset="85272">15963 9278 18328,'-21'4'3160,"-1"-3"-6437,13-3 1969,-17 0 2818,10 1-1499,-11 5 938,13 4-747,-5 23-2269,10-10 2414,-2 19 2056,10-26-2369,1 2 22,0-11-12,1-2-32,4-2-12,3-1 11,8 0 22,-2 0-21,-2 0-12,-2 0 22,-6 0-44,3 0 22,4-4-23,0-1-10,6-8 33,-9 7 3276,0-2-3127,-4 8-149,0 0 191,23 38 44,-12-23-196,0 7 1,0-2 72,-5-12 11,0-5-123,-5-1-1658,6-11-1323,-6-3-296,4-4 2457,-2 0 1,-5 10 0,1 1 0</inkml:trace>
  <inkml:trace contextRef="#ctx0" brushRef="#br0" timeOffset="85605">16245 9137 20289,'2'35'351,"0"1"0,-1-5 0,0 1-1990,0 10 1,-2 0 1331,1-14 1,0 0 340,1 13 1,-1-3-80,3-9 420,1-23-3652,8-8 0,-3-10 3251,5-8 1,-9 6 0,-1 2 0</inkml:trace>
  <inkml:trace contextRef="#ctx0" brushRef="#br0" timeOffset="85839">16439 9208 17633,'5'5'2454,"-1"0"-5731,-3 43 3306,0-11 1,1 2 519,0-1 0,0 0-549,1 3 0,1-7 725,5-15-4002,2-10 2740,-1-5 1,-3-4 0,-4 0 0</inkml:trace>
  <inkml:trace contextRef="#ctx0" brushRef="#br0" timeOffset="86825">17445 8978 21768,'-31'5'1748,"1"0"-1244,5-5-39,-9 17 0,0 5-297,-4-1-124,5 5 1,2 2 135,11-2-68,9-2 157,4 11-190,5-17-35,8 7-44,3-19-145,13 2 145,-6-5-101,8 0 90,-9-3-12,13 0 46,-5 0 22,7 0 44,-12 10 23,-1 9-1601,-9 5 1,-2 5 1835,1 12 0,0 1-479,-1-9 1,-1-1 119,-1 0 1,-1-6-235,0-15-57,-1-11-380,2-4-2594,4-8 0,6-11 2457,-4 6 1,0 2 0,-7 12 0</inkml:trace>
  <inkml:trace contextRef="#ctx0" brushRef="#br0" timeOffset="87162">17674 9331 24715,'-9'-26'885,"0"1"0,1-8-4162,0-14 110,35 28 2207,-3 3-2317,18 10 3336,-19 5 1,-8 1 0,-10 0 0</inkml:trace>
  <inkml:trace contextRef="#ctx0" brushRef="#br0" timeOffset="87856">18027 9208 23292,'28'5'218,"0"1"0,18 3-117,-35-13-78,-2-3 111,2-15-134,-6 8 0,0-7-11,-7 14 0,-6 4-23,-12 1 124,1 6-2911,-14 30 3202,22 4-280,3-13 0,2 1 67,7 13 303,14-11-124,10-12-263,4-8 0,4-5-2341,12-9 2257,-14 1 0,-3-3 0,3-12 2280,-4 2-2269,-3 1-11,-1 2 0,-10 4-101,-2 0 23,-10-1 66,-12 1-44,-3 0 3332,-8 5-3249,-9 4 118,15 32 57,19 17-191,3-22 0,6-2 34,13 4 0,5-7-96,-5-13 1,2-6-483,5-11 1,0-4-1107,-7 3 1,-3-3-1,0-11 1,-4-2 818,-3 2 1,-3 4 0,-11 16 0</inkml:trace>
  <inkml:trace contextRef="#ctx0" brushRef="#br0" timeOffset="88208">18750 8978 22294,'4'34'762,"0"0"0,-1 0 0,-1 2 0,0-3-561,-2 16-78,0-13 1,0 4 0,0-5-812,0 8 262,0-15 0,0-5-979,0-15-1654,0-8 3059,0-1 0,0 0 0</inkml:trace>
  <inkml:trace contextRef="#ctx0" brushRef="#br0" timeOffset="88659">18980 9208 22540,'-27'10'1659,"1"1"-4936,-13 10 1913,14-4 1409,-3 0 1442,20-10-1195,8-6 1184,0 1-849,7 7-537,8 2 179,20 9-179,8-4-68,-15-9 0,-1-2-22,15 2 23,-7-7-46,-15 0-44,2 0-247,-10 0-627,3 0 941,-7 6 0,-4-5 0,0 6 0</inkml:trace>
  <inkml:trace contextRef="#ctx0" brushRef="#br0" timeOffset="107767">6879 11218 17487,'-20'12'1871,"6"-3"-5148,-6-9 2272,6 0 657,-13 0 650,0 0 820,-2 0-1021,3 0-79,3 0 79,-16 0-45,9 0 33,3 0 1,-1-1 954,-4 0-988,-10-1 33,12 2-10,-14 0-23,-4 0-50,15 1 0,0-2 1364,-2 0 1,0 0-1355,0-1 1,-1-1 28,-3-1 0,0-1-719,14 2 0,0 1 724,-6-1 1,3 1-7,1 2 35,-7 0-12,-4 0-67,9 0 11,3 0 0,-1 0 45,-19 0-685,16-1 1,-1 0 639,-17-2 34,-1-1 2648,15 1-2626,-8 2 0,-1 0-56,-5-1 0,4 2 1,2-1-12,4-1 16,13 2 1,-1-1-28,-15-1 706,4 2 1,-1-1-684,0 0-7,11 1 1,-1 0-3132,-12 0 3149,9-1-2174,-10-2 2184,12-1-44,-1-1 34,0 1 281,-16-3-293,-3 1 12,0 1 16,14 2 0,2 0 2148,-1 2-2159,8 0 0,1 0-28,0 0-2129,-13-2 2253,0-3-80,-1-1 57,6-2-11,5 1-79,6 4 56,-4-2 55,2 4-33,-11-3-77,5 0 2312,-5-3-2268,2 0-56,9 3 61,-5 1 1,-1 2 1509,-1 0-1543,4 1 0,1 1-51,0 0 57,1 0-12,-5 0-2721,-1 0 2755,6 0 67,2 0 12,14 0-90,-1 0 1341,-7 0-1285,-2 0-22,-8 0-68,9 0 67,0 0 3198,10 0-2633,-1 0-240,2 0-134,-4 4-1437,-11 7 1202,4-2-57,-8 2 69,13-9-80,-2 0 34,-6-2-2957,6 1 2957,-10-1 11,11 0-34,-3 0 23,0 0 902,1 1-902,-1 0 0,3 1 22,7-1-44,2 0 3298,4-1-3183,1 0-127,-2 0-212,1 0-3031,-2 0 0,19 3 2457,-5-2 1,8 2 0,-12-2 0</inkml:trace>
  <inkml:trace contextRef="#ctx0" brushRef="#br0" timeOffset="116022">1288 10866 21723,'25'-6'1669,"-7"0"-873,-32 0-404,-13 6-381,-1 5 12,-7 7 22,7 11-45,8-5 78,-6 16-11,16-3-3344,11-8 3017,8-4 80,13-17 136,-2-3-57,6-8 11,-5-7 1,0-2-2202,5-6 2307,-5 2 1,-1 2 6,-8 8-1,2 1 23,-7 8 0,-2 3 0,-1 0 11,2 24-45,0 1 101,-1 7 0,1 8 0,0-3 776,1-2 1,0-1-822,0 4 0,1 2 0,0-1 78,3 5 1,-1-1-113,-3-5 1,-1 0-34,2-2 0,-4-3-2195,-16 11 1735,-16-33-122,-4-13-303,-6-12-606,18-13-1288,5-6 2791,8-8 1,3 19-1,4 1 1</inkml:trace>
  <inkml:trace contextRef="#ctx0" brushRef="#br0" timeOffset="116535">1799 10813 21140,'22'-8'2992,"-5"1"-2454,-34 16-482,3 1-902,-10 8 0,-3 2 857,0 2-11,6-4 0,3 2 452,3 5-452,16 7-2933,10-9 2882,14-10 1,5-5 39,4-8-88,-5-3 0,-2-2 99,-8-8-11,-5-8-1,-6-2-35,-4-12-110,-3 9 68,-8-3-192,-16 15 2901,0 8-3280,-9 1-2617,13 5 0,11 0 2184,7 0 1,10 0 0</inkml:trace>
  <inkml:trace contextRef="#ctx0" brushRef="#br0" timeOffset="117062">2205 10795 21824,'-28'33'616,"12"-12"0,0 1-3893,-9 16 2192,14-13 0,2 1 1107,-1 12 1365,8-10-1578,3-20-22,18-15-1263,-3-12 1476,16-18 0,-20 13 0,-2-2-6,1-2 1,-1-3 10,3-13 1,-2-2 348,-2 6 0,-1 1-343,0 1 1,-2 2 10,-1-7-11,-5 32 437,0 7 2821,-3 33-2865,1 0-990,0 3 1,1 8-1,0-4 625,0-5 0,0-1-11,1 19 0,3-1-117,6-18 1,1-4-472,2 2-741,13 3-100,-14-28-1876,8-3 2457,-9 0 1,3 0 0,-11 0 0</inkml:trace>
  <inkml:trace contextRef="#ctx0" brushRef="#br0" timeOffset="117717">812 11942 22765,'26'-3'341,"1"1"1,19-4-297,-41 1-45,12-9-145,-4 4-214,9-4-2918,-7 7 0,28-2 2457,-23 5 1,16-1 0,-31 5 0</inkml:trace>
  <inkml:trace contextRef="#ctx0" brushRef="#br0" timeOffset="118593">1288 11642 22160,'5'40'466,"-1"1"1,1 7 0,-2-4-198,-1 1-45,-1 3 1,1 3-1864,1-19 1,0-1 457,-1 7 1,1-2 2544,5 2-1487,-3-26 949,1-6-883,7-25 68,-2-1 12,2-2 0,1-3-12,0 4 0,2 1-6,4-1 1,1 2 28,12-3-1,-4 12 79,-5 18-11,0 25-56,2-3-2302,-4 8 2246,-4-21-1,-4-12 2281,3-3-2269,3-2 11,3-12 0,3-5-6,-4-2 1,0-3-1146,5-4 1,-2-2 1161,-1-7 1,-5 2 363,-6 6-375,4-6-11,-17 29 12,-14 2-12,-2 1-12,-14 7 472,6 7 1,2 2-439,-1 6-11,6-2 1,3 3 2208,12 15-2242,11-7-23,7 4 45,11-17-2805,2-10 2312,0-10 0,1-4 895,7-9-1086,-7 4 1,-1-3-1592,0-9-1002,-2 6 0,-12 6 2457,-5 6 1,-9 4 0,-1 2 0</inkml:trace>
  <inkml:trace contextRef="#ctx0" brushRef="#br0" timeOffset="118892">2134 11889 20098,'23'-1'2028,"-5"-7"-3667,-16-17 1,-4-6 1362,2-15 676,-1 15 0,2 2-736,2 2 770,0 14-1555,6 9-2156,8-2 0,-7 1 2457,6-1 1,-13 4 0,0 2 0</inkml:trace>
  <inkml:trace contextRef="#ctx0" brushRef="#br0" timeOffset="119409">2452 11553 18955,'-22'23'1278,"2"-3"-4555,-4 3 3502,9-4 1116,0 8-1117,11 2 526,3-9-739,5 4 247,6-14-2449,18-5 2303,8-7-90,-1-7 1498,-2-9-1453,-13-6-51,-7-6 1,-3-3-28,-3 8 0,-1 1-17,3-8 0,-5 3-118,-27-2-828,-7 22 784,-9 4 3015,4 8-3341,17 3-2761,8-1 0,6 0 2457,10-4 1,-2-1 0,1 0 0</inkml:trace>
  <inkml:trace contextRef="#ctx0" brushRef="#br0" timeOffset="119708">2840 11483 16042,'25'-2'-656,"0"-1"1,14 1-1,-39 0 1,-1 2 0</inkml:trace>
  <inkml:trace contextRef="#ctx0" brushRef="#br0" timeOffset="120377">2328 12241 22316,'-38'29'423,"-1"-1"0,7-9 0,-3-1 0,4-5-1153,3-6 1,-3-2 852,-8 1 0,-10 2 1,-1-1-1,7 0-1684,-3-1 0,2 1 1563,4-1 1,-3 1 0,0 0 0,7-1 2,3 1 1,5-1 470,2 1 1,0 0-556,-18 5 12,11-2-594,12-3-2616,25-17 0,21-16 0,10 0 1638,-14 9 1,0 2 818,9 2 1,-14 7 0,-3 2 0</inkml:trace>
  <inkml:trace contextRef="#ctx0" brushRef="#br0" timeOffset="120779">2328 12488 15952,'4'1'2802,"-1"-1"-752,-3 0 314,-14 13-3577,-23-8 1,-9-2 1391,14 5 1,-2-1-478,-5-3 0,-5-3 1,4 0 403,0 0 0,3 1 6,-2 0 0,-1 1-94,4 0 1,-1 0 0,1 1-8,2 0 0,1 0 1,0 0-688,-15 2 1,3-1 563,6-2 0,7 0 1253,8-2-2509,6-1 3065,15 0-3680,10-3-1294,12-4 2457,-1 3 1,1-2 0,-13 6 0</inkml:trace>
  <inkml:trace contextRef="#ctx0" brushRef="#br0" timeOffset="143022">1252 12735 23280,'-39'17'126,"1"1"0,6-3 0,1 1 0,3 0 3,7-1 0,0 2 84,-13 15 0,3 6-146,11-4 1,10 4-1161,14-2 1,8 3 0,1-4-397,-2-1 0,6-4 1608,20 4 1,5-10-1935,-3-20-1462,0-4 0,-16 25 2457,-5 11 1,-12-3 0,-6-3 0</inkml:trace>
  <inkml:trace contextRef="#ctx0" brushRef="#br0" timeOffset="143669">511 13564 20714,'0'50'717,"0"0"0,-1-9 0,1 1 1,0-4-2357,1-3 1,2 1 1395,1-1 0,1 5 0,2 0 0,0-4 193,5 6 0,2-2-14,-4-5 1,1 0 0,0-6 790,9 1-2351,-10-26-1653,-7-28 0,1-16 2621,-4 14 1,1 0-1,0-12 1,0 19 0</inkml:trace>
  <inkml:trace contextRef="#ctx0" brushRef="#br0" timeOffset="143988">741 13529 13592,'5'1'3276,"0"1"0,-5-2-1234,15 11-1471,-12 24-246,12 2 152,-13 1 1,-4 2-331,2 9-240,0-13 0,0 4 0,0-3 87,0-8 1,1-1-51,1 17 0,1-2-2214,5-6-486,12-7 1075,-9-14-1075,7-6 2756,-11-23 0,-3 10 0,0-9 0</inkml:trace>
  <inkml:trace contextRef="#ctx0" brushRef="#br0" timeOffset="144225">847 13882 21118,'-35'-5'190,"1"0"1,4 0-1,1 1-3467,-6 1 0,23 0 0,1 1 2457,22 1 1,-2 1 0,-4 0 0</inkml:trace>
  <inkml:trace contextRef="#ctx0" brushRef="#br0" timeOffset="144849">1147 13864 18350,'32'6'1379,"-6"-2"604,-24-4 336,0 0-1983,5 0-123,5-1-2140,2-1 2061,0-2 374,-7-2-508,-2-2 12,0-2-46,-2-11 12,-1 3-57,-1-14 1554,-3 10-1475,-5 3 146,-10 9 0,-10 16-124,0 5 23,-5 21-56,19-4-6,4-4 0,6 2-106,14-5 0,5 0-2995,5 14 3107,2-20 0,2-4-146,7-4 68,-1-5-46,-2-1-347,6-1-2795,9-6 2457,-10 3 1,-3-3 0,-23 5 0</inkml:trace>
  <inkml:trace contextRef="#ctx0" brushRef="#br0" timeOffset="145171">1640 13899 24390,'12'-35'941,"-9"-14"-4218,-11 16 1822,3 1 0,0 0 1207,2 2-335,10-12 536,5 26-1982,8 4-1186,4 5-62,12 5 2457,-15 1 1,3 1 0,-20 0 0</inkml:trace>
  <inkml:trace contextRef="#ctx0" brushRef="#br0" timeOffset="145626">1993 13617 21969,'-23'13'476,"0"0"1,0 4-438,1 0 0,5 3 29,10 10-3345,4-7 950,5-3 3759,4-12-1353,6-8 815,11-11-883,4-16 57,6-6-12,-13 6 3220,-7 11-3130,-10 27-124,3 23-95,3-5 1,2 1-410,2 12-605,9-2-34,-11-41-1074,3-10-1082,9-15 2457,-3 1 1,-2 1 0,-9 15 0</inkml:trace>
  <inkml:trace contextRef="#ctx0" brushRef="#br0" timeOffset="146071">2381 13441 19919,'-21'19'963,"-1"1"-2602,5 0 1,0 2 275,-2 21 2121,6-17 0,2-1-567,7 19 950,11-17-872,29 5-358,-8-17-589,6-10 0,2-6-2599,2-21 0,6-2 2457,-17-2 1,-19 18 0,-1 2 0</inkml:trace>
  <inkml:trace contextRef="#ctx0" brushRef="#br0" timeOffset="146508">2593 13123 19605,'7'45'687,"0"-1"0,-2-7 1,0-1-195,0 0 0,0-1-202,-2 1 1,1 1-1931,-1 12 1,1-1 782,0-7 0,-1-2 873,0-3 0,1-3 1009,1 6-1049,-1-13 756,-1-10-3344,0-10-666,5-23 0,1-3 2457,8-20 1,-8 20 0,1 3 0</inkml:trace>
  <inkml:trace contextRef="#ctx0" brushRef="#br0" timeOffset="146973">2910 13564 19661,'29'-10'153,"0"-1"0,-2-6 1,-7-2 170,-18-9 102,-8-6-3703,-9 18 1824,-3 9 3108,-4 6-1408,6 7-91,-1 5 24,4 6 904,-5 15-815,9 17-331,4-24 0,1-1 73,5 24 3265,8-20-3316,11-13-1171,8-8 1211,1-2-45,0-10-885,3-10-2065,5-4-282,0-1 2457,-12 7 1,-13 10 0,-10 2 0</inkml:trace>
  <inkml:trace contextRef="#ctx0" brushRef="#br0" timeOffset="147593">3404 13335 16793,'-37'-29'2409,"7"6"-1479,-5 35-684,16 0-134,-2 10 146,13-3-68,3-3 35,5 0-102,0-1 157,1 10-258,4-9 12,3 6 0,3-11 615,29 10-425,-17-9-151,0-2 1,0 0 194,3 8-156,-5 7-78,-4 1-23,-12 7-11,-17-17-11,-5 3-34,-10-14-22,-11-1-3210,10-6 1481,3-7-143,16 2-1338,9-3 2457,5 8 1,-2 2 0,2 0 0</inkml:trace>
  <inkml:trace contextRef="#ctx0" brushRef="#br0" timeOffset="172506">16933 11183 17442,'-14'7'2275,"1"-2"-1244,9-5-515,0 0 581,4 0-838,-2 0 211,-6 0 56,-6 0 24,-13 0 66,-20 13-448,11-7-96,12 3 1,0-1 185,-21-1-112,7-3 61,-3-3 1,-4-1-74,5-2 1,0 0-421,0 1 0,0 0 358,4-1 1,1-1 3,8 3 0,0-1-31,-5 1 0,-1 0 0,1 0 0,-2 0 18,-3 1 1,-4-1-1,3 1 32,-4 1 1,0-1-1083,2 1 1,-3-1 0,5 1 1025,1 0 1,4 0-77,2-1 0,3 0 82,-7 1 47,1 0 9,1-1 78,-16 1-145,11 2 44,4-1 1,-1 2 44,-9 2-112,1 1 0,-1 0 1987,2-1-1987,11-2 1,2-1-12,4-3 958,3-1-710,-16 0-248,16 0 0,-13 0 0,13 0 0,-8 0 0,6 0 1176,0 0-1176,15 0 0,2 0 0,2 0 0,0 0-3277,4 0 2397,1 1 0,0 0 0</inkml:trace>
  <inkml:trace contextRef="#ctx0" brushRef="#br0" timeOffset="266606">10583 12471 26619,'2'29'734,"-1"0"0,1 15-2373,-2-14 1,0 1-656,0 16 1761,0-21 0,0 1 550,0 4 0,0 0 521,0 2 1,0 3-528,0 1 0,0 3 1,0-1 4,0 5 1,0 1-504,0 2 0,0 2 0,0-3 504,0-3 0,0-4 717,0-1 1,0-4-847,0 2 1897,1-29-4609,11-28-453,2-12 2983,-2 2 1,0-1 0,0-3 0,-2 1 0</inkml:trace>
  <inkml:trace contextRef="#ctx0" brushRef="#br0" timeOffset="266993">10971 12506 23740,'6'44'638,"-1"0"1,0-2 0,-3-2-2278,-6-1 1,-1 3 1377,1-1 1,1 3 0,-1 0 394,1-8 1,-1 0 0,1 1-91,0 7 1,1 3 0,1-5 502,1-6 1,2-2-515,1-1 1,1-1-34,0-3 0,2-1-84,2 2 0,3-3-1843,8 7-1350,2-15 0,-9-26 2457,-3-18 1,-9 11 0,1 1 0</inkml:trace>
  <inkml:trace contextRef="#ctx0" brushRef="#br0" timeOffset="267195">11060 13123 23504,'-35'4'448,"1"0"0,0 0 1,-13-1-1,-1 0 1,3 0-2088,3-3 1,2 0-1,-3 1 1,3-2-1639,-3 1 2457,49-3 1,-4 2 0,7-3 0</inkml:trace>
  <inkml:trace contextRef="#ctx0" brushRef="#br0" timeOffset="267654">11289 13106 17230,'4'2'3276,"-1"0"0,-3-2-3072,38 8-204,-16-7 11,4 3 0,2-5 45,0-20 1,-2-5 77,1 1-84,-4-4 1,-4 2 106,-13 12 11,-2 2 78,-10 7-145,-9 2-67,-9 7 11,-6 8 5,9 6 0,2 3-3327,-7 16 3741,10 5 0,5 2-409,11 3-55,4-16 0,5-4-45,19-7-95,0-14 0,5-6-953,-1-5 1,2-5 0,-2 3-547,2 3 1,-1-1 982,10-9 1,-9-1-1,-26 11 1,-2 2 0</inkml:trace>
  <inkml:trace contextRef="#ctx0" brushRef="#br0" timeOffset="267974">11906 13317 22384,'18'-24'1638,"-11"-14"0,-3-5-3277,-3 2 1,3 0 545,9 9 1,5 0 0,0 3-547,0 0 1,3 7-1,10 16 1,0 8 818,-3 10 1,-19-3 0,-2-2 0</inkml:trace>
  <inkml:trace contextRef="#ctx0" brushRef="#br0" timeOffset="268808">12453 13018 22687,'-26'0'1226,"-1"1"1,-7 11-2320,15 14 1,1 10 0,8-1 707,17 1 0,4 1 396,-9 13 1,5-5 692,16-22 1,3-13-689,-4-21 1,-1-9-1392,8-8 1380,-12 4 1,-4-2-17,-5-10-45,-5 5 2212,-3 4-2917,-21 1-2516,-15 10 1439,0 3 1110,2 10 2021,26 3-1947,5 0 1,3 0-1</inkml:trace>
  <inkml:trace contextRef="#ctx0" brushRef="#br0" timeOffset="269291">12859 13035 23885,'-31'9'1042,"2"8"-773,6 10 0,4 5-100,0 11-1,53-31 0,11-14-236,-26-12 1,1-8 33,6 1 1,7-4-1,-1-2 1,-9 0-16,-10-4 0,-8-2 1,-1-1 18,2-14 0,-1-4 0,-1 6-54,0 7 0,-2 2 291,-4-10 1,-5 18 95,-1 49-1826,-1 4 1,0 5 1718,4 3 0,2 3-372,1 4 1,0 0 310,1 2 0,1 1-52,3 0 0,5 1-42,6-3 0,5 2 1,2-6-452,6-3 1,4-7-671,-2-6 1,3-1 0,-3-10-2198,15-24 2741,-25-4 1,-5-1-1,-12 4 1,0 3 0</inkml:trace>
  <inkml:trace contextRef="#ctx0" brushRef="#br0" timeOffset="269748">13511 13000 23728,'-32'15'1569,"0"6"-1115,5 12 0,2 7-1785,11-6 1,1 1 1403,-6 9 0,4 0-34,11-13 0,6-3-2452,11 4 2503,15-18 0,6-4 420,14-7-505,-7-7 1,-1-7-12,-19-4 1,-4-5 5,-2-2 0,-2-4-574,-2-8 1,-4-1 522,-5 9 1,-4 1-34,-5-5 0,-5 3 1820,-24 2-1893,12 16 1,-3 4-69,1 0 1,0 3-336,-23 2 257,10 9-2084,12 12 2387,43 5 0,-16-5 0,30-9 0</inkml:trace>
  <inkml:trace contextRef="#ctx0" brushRef="#br0" timeOffset="270060">14041 12682 24121,'-1'44'160,"1"-1"1,-2-1 0,1-3-111,0-12 0,2 2-1143,-1 12 1,2 6 0,2-2 645,5-7 0,1-1 0,0 1 447,0 8 0,-1 1 0,3-4 665,9-1 1,2-9-1272,8-7 371,-1-38 0,-1-5 0,-6 10 1,-2-14-1,0 0 0</inkml:trace>
  <inkml:trace contextRef="#ctx0" brushRef="#br0" timeOffset="270253">14217 13000 16209,'-49'5'862,"1"0"1,4 0 0,3 0 1747,-2 1-2655,-2 1-1615,18-2-1617,4-1 2457,27-3 1,-3 0 0,9-1 0</inkml:trace>
  <inkml:trace contextRef="#ctx0" brushRef="#br0" timeOffset="270703">14429 12947 15020,'5'2'3276,"-1"-1"-11,-4-1-1181,6 48-1938,-4-11-79,6 6 0,3 1-44,10-3-3072,7-7 3004,5-26 473,-6-23 0,1-9-529,-6 3 1,0-4 32,9-10 1,-2-1 67,-13 11 0,-4 4 777,4-4-866,-12 30 89,-1 18 78,2 8 1,1 3 1559,-1-6 0,0 0-1384,2 9 0,3-2-52,17-2-992,0-34 0,2-11-849,-4-6 1,-1-5 982,4-2 1,-4-2-1,-4-18 1,-17 32 0</inkml:trace>
  <inkml:trace contextRef="#ctx0" brushRef="#br0" timeOffset="271123">15364 12771 21958,'-49'3'474,"0"1"1,4-1-1,7 2-149,8 6 930,3 24-684,15-7-2210,17 4 1,8 1 1191,16 5 385,-1-13 1,3-2 139,-5-7 1,-1-3-18,-1-2 1,0-1 17,14 5-23,-13-5-146,-22 3-683,-27 2 0,-10-2-866,3-5 1,-1-1-1,-11 6 1,3-3 818,-2-15 1,30 4 0,11-6 0</inkml:trace>
  <inkml:trace contextRef="#ctx0" brushRef="#br0" timeOffset="272243">15240 13511 20020,'-18'19'885,"-1"-1"0,-6 3 1,-2-3-2525,0-8 1,0-1 1281,-2 1 0,0 0 3,-3 0 0,1-2 510,6-2 1,0-1 471,-1 1 1,1 1-501,-3-2 1,0 0 17,2 1 0,-4 0 103,-8-2 0,-10 0 1,0-1-1,5-1-232,-2 2 0,-2-1 5,8-1 0,-7 0 1,-2 0-1,3-1 1,7-1-1,-3-3 0,3 0-15,4 0 1,-1 1 0,1-1 722,0-1 1,0-1-1,2 1-674,-6 0 0,1 1 17,-10 0 0,0 1-992,15 1 0,0 2 1098,-15 3 1,-2 2-362,11-2 0,0 1 189,5 0 1,-1 1 0,1 0 928,-3 1 1,0 0-930,-7-1 1,-4-1-1,3 0 32,0-1 0,-1 0 6,5-1 0,-4-1 0,0 1 0,5-2-939,-1 0 0,2-1 912,4 0 1,0 0 0,1 0 811,0 0 1,2 0-831,-1 0 0,1 0 0,1 1 0,-1 1 0,-12 4 0,-3 4-364,-2 0 1,0 2 363,0 0 0,0 1 0,4-2 0,0-1 81,4-6 1,2 0-116,4-2 0,2 0 17,0-1 0,2-1-17,-16-3 12,28-2 309,-7-3-276,9-1 1505,-27-9-1505,1 5-1117,7 4 0,-1 2 1106,-4 1 12,0 4 2256,26 2-2290,-7 0-1,7-1 23,-7-1-33,6-4-247,1 2 3044,3-2-6041,6 5 2751,5 1 1,0 0 0,0 0 0</inkml:trace>
  <inkml:trace contextRef="#ctx0" brushRef="#br0" timeOffset="274005">16634 12965 26205,'-37'8'-7,"0"1"0,1 0 1,2-2-1,1 1 0,0 0-214,-2 0 1,1-1 0,2 0-1419,3 0 1,3 1 1202,-3 3 0,7-1 0,14-4 0,26-6 0</inkml:trace>
  <inkml:trace contextRef="#ctx0" brushRef="#br0" timeOffset="274600">17551 12682 25981,'-41'6'114,"0"0"0,0 0 0,4 0 1,1 1-1,3-1 43,-4-2 0,6 3-3434,-5 19 1409,29-3 3288,17 10-1431,4-3 826,-5 1-905,-6 12 45,-8-13-11,-7 8 3332,2-24-3194,-2-2-104,9-10 134,12-2-56,5 0-11,14 0-124,5 10 1,0 5 44,8 9 51,-6 7 0,-5 3-17,-15 8 0,-8-15 0,-2 0-23,-8 5-10,-9-6-146,-15-2-3098,0-13 1885,-2-3-499,17-13 75,7-8-1461,4-3 3267,6-5 0,-4 11 0,4 3 0</inkml:trace>
  <inkml:trace contextRef="#ctx0" brushRef="#br0" timeOffset="274799">17833 12841 24188,'-1'35'427,"-1"0"1,1-1 0,0 5-1,1 3 1,-1-1 0,2-3-434,-1 6 1,2-1-104,-1-5 1,1 0 0,5-6-3169,23 4 2730,-12-53 1,2-6 0,6 11 0,-14-12 0,0 1 0</inkml:trace>
  <inkml:trace contextRef="#ctx0" brushRef="#br0" timeOffset="275232">17868 13088 17734,'-27'4'1638,"0"-1"0,-3-6-3277,-8 12 1,2-5 1749,16-25 1656,15-1-1542,31-15-158,-5 22 0,3 1-33,5 0 0,2 2-6,15 1 0,1 4 0,-12 1 0,-1 4 151,14 12 0,-4 8-28,-22 4 0,-4 2-755,-1 4 1,-3 2 664,-8-2 1,-3-1-65,-3 5 104,0-11 2307,0-8-2273,0-8-12,11-19-230,3-4 1,3-3-46,6 0 1,3 1-51,6-1 1,1 6 133,-6 14 1,-2 6 161,-1 10 1,-3 7 140,-5 4 0,-3 3-1044,0 0 0,0 0 1173,2 2 0,2-3-364,8 4-89,8-8 2100,-4-22-3650,4-18 1,1-5 982,4 7 1,-9-6-1,-5 2 1,-14 13 0</inkml:trace>
  <inkml:trace contextRef="#ctx0" brushRef="#br0" timeOffset="276050">19420 13106 25353,'9'48'71,"0"1"0,1-5 0,-6-9-3348,-9-20 1951,2-43 0,4-18 1101,6 2 0,2-3 243,-4 5 1,-1-2 0,4 1 332,1 9 0,3 2 0,0 4-312,-1 0 1,5 7-578,15 7 1,2 8 683,-4 9 853,-2 7 0,-4 6-786,-18 21-721,-4-1 552,-9-12 1,-3-1-45,0 2-56,-13 3 124,15-25 2593,16-2-2572,7-1-1083,11 13 0,2 10 1201,-7 12 1,-3 3-186,5-5 1,-2 0 1111,-10 8 0,-10-4-1134,-16-14-2459,-29-9 2146,2-12-58,14-7 1,1-5-638,-6-15 1367,8-10-3636,11-6 2457,7 16 1,6 5 0,2 18 0</inkml:trace>
  <inkml:trace contextRef="#ctx0" brushRef="#br0" timeOffset="276365">20250 12823 26507,'-28'8'60,"1"-1"0,1 2 0,2 2-4,-2 8 0,5 4 95,9 4 0,5 1-3428,6 17 2823,15-20 1,7-4 425,4-9 0,2-3 357,3 0 0,0-1-632,0-3 1,0 0-544,-2-2 0,0-1-2431,9-1 3015,-11-9 0,-19 6 0,-4-6 0</inkml:trace>
  <inkml:trace contextRef="#ctx0" brushRef="#br0" timeOffset="276833">20832 12735 23639,'38'-2'482,"-14"0"184,-44 9 1,-13 3-342,8-1 0,-2 1-1137,-16 11 0,2 1 885,18-7 0,4-1 50,-9 23 470,24-13-554,3 0 0,2 2-2777,6 6 2771,0-2 1,1-2-22,10-3 88,4 6-10,-4-10 22,0 0 1184,10 3-1296,-7-8-350,7-7-1,2-3-108,0-2 72,-3-5 1,-1-4 1698,-1-4-4113,-1-8 2801,-5-2 0,-7 9 0,-7 2 0</inkml:trace>
  <inkml:trace contextRef="#ctx0" brushRef="#br0" timeOffset="277024">20990 12947 20882,'-41'2'819,"1"0"0,-1 0 0,15-1 0,0 0-369,-18 1 1,-6 0 0,10 0-1381,8-1-2347,9 0 3029,14 1 0,3-1 0,8 1 0</inkml:trace>
  <inkml:trace contextRef="#ctx0" brushRef="#br0" timeOffset="277286">21484 13229 17566,'-12'-10'0,"3"2"0</inkml:trace>
  <inkml:trace contextRef="#ctx0" brushRef="#br0" timeOffset="310341">24924 12453 15515,'-32'2'2219,"4"0"-1580,21-2 134,-22 0-572,10 0-10,-16 0-68,16 0 191,-3 0-3482,-5 0 3795,-20 0-681,6 2 104,13-1 1,-1 1 61,-14 2 74,7-3 1,-6-1 0,4 1-642,5-1 0,-1 1 477,-4-1 0,-3 0 1,3 0 117,2 0 0,3 0-6,-1 0 1,1 0 417,-1 0 1,1 0-492,3 0 1,1 0-62,-10 0 183,13 1 1,-1 0-195,-21 0-681,20 0 1,1 1 702,-10-2-11,9 0 12,13 0-24,0 0-3265,-3 0 0,10 0 2457,-3 0 1,11 0 0,0 0 0</inkml:trace>
  <inkml:trace contextRef="#ctx0" brushRef="#br0" timeOffset="311244">23671 12929 21678,'4'44'650,"-3"-8"0,-1 1-600,-2-8 1,0 2-10,-2 11 0,-1 6 0,0-3-1680,-1 2 1,1-3 496,-2 3 1,1-4 1141,1-2 1432,9-50-1399,8-4 12,7-3 0,2-2 22,19-10-665,-3 4 0,3-2 822,-3-2 1,-2-2-169,-6 5 0,-2 0-28,-1-7 0,-7 0 16,-13-10 1113,-12 4 0,-5-1-1068,-11-4-1134,-12 7 1,-6 6 1072,10 21 0,-1 5 1053,-12-2 0,-2 2-1053,0 3 0,0 2-84,4 1 0,2-1-1583,4 0 1,8-1-1639,17-1 2457,27-3 1,13-1 0,-19 3 0</inkml:trace>
  <inkml:trace contextRef="#ctx0" brushRef="#br0" timeOffset="311587">24342 13229 20916,'10'26'956,"0"0"0,-1 11 0,-3 0-659,-5-4 1,-2 0-1937,1-1 1,0-1-735,1 17 1206,1-32 114,2-8 47,1-13-2271,1-7 3107,2-11 0,-5 9 1,0-1-1</inkml:trace>
  <inkml:trace contextRef="#ctx0" brushRef="#br0" timeOffset="311736">24448 13053 19760,'0'5'471,"1"-1"-186,-1-4-1449,11-45 1164,-3 31 0,6-32 0,-10 43 0</inkml:trace>
  <inkml:trace contextRef="#ctx0" brushRef="#br0" timeOffset="312505">24871 13141 21936,'4'29'353,"1"1"0,6 12-185,-21-13 0,-4 0 314,7 8-3759,5-2 2694,14-15 1420,-1-13-859,8-18-23,-6-6 11,-4-13-1341,-8 3 0,-5 1 1129,-11-8 139,2 10 1,-3 2 2251,-17 7-2234,1 5-2494,4 5 2583,12 4 157,5 1-123,11 0 2369,36 6-2314,-9-5 1,3 0-57,4 3 1,2-1 39,10-5 0,-1-3-28,-9-5 0,-3-1-45,-5 4 0,-3-1 100,14-12 292,-32 40-280,-6 3 3164,0 23-2980,-1-4 163,0 6-302,0-19-3235,2-3 3223,15-28-378,0-13 177,14-12 68,-6-6-24,0-2 18,-7 15 0,0 3-6,2-2-124,9 12 113,-17 25 3260,2 13-3221,-5-6 0,1 0-2954,8 17 2971,1-5-45,-4-21-34,-4-13-112,10-3-2823,2-13-308,-3 6 2900,-6-12 0,-12 14 0,-2 1 1</inkml:trace>
  <inkml:trace contextRef="#ctx0" brushRef="#br0" timeOffset="313006">25647 13106 20569,'10'34'1255,"-6"-5"0,1 1-751,15 13-2143,-14-16 1,3-2 676,13-8 0,3-6 928,0-5 1409,12-17-1442,-5-27 927,-10 4-855,-6 10 1,-1 2 83,-2 4 46,-3 5-112,-7 16 55,-3 9 3198,4 23-3126,2 0-83,5 2 0,1 2 11,-2-13 1,2 1-915,2 15 0,3 6 1,-3-5 958,-4-8 1,-2-2-117,3 3 1,1 2-1,-10-6-321,-31 9-1591,-17-31 266,16-17 1,0-5 1220,6-2 0,3-3 0,-1-18 0,21 24 1</inkml:trace>
  <inkml:trace contextRef="#ctx0" brushRef="#br0" timeOffset="313546">26353 13000 20401,'-32'0'840,"1"7"-582,6 5-1897,7 13 1,2 4 510,1 1 1824,3-2 1,6 0-282,17-6 822,4 0-911,12-1 357,13 4-414,-13-6-101,3 16 1451,-29-12-1697,-11 2 374,-13-14-610,-5-8-1412,-7-5 225,13-6-1776,1-12 2734,20 4 1,2-1 0,2 14 0</inkml:trace>
  <inkml:trace contextRef="#ctx0" brushRef="#br0" timeOffset="314023">26705 13070 20983,'-21'33'661,"8"-10"0,3 1-190,5 1 0,1 0-135,-5 24-1975,14-23 1,5-3 106,16-3 2643,4-4-1111,4-25 891,-15-12-902,-3-17-180,-8-6-398,-4 14 1,-5 0 125,-14 4 0,-2 1-1061,-2-14-522,-21 17 2046,29 26 0,5-3 0,6 2 0</inkml:trace>
  <inkml:trace contextRef="#ctx0" brushRef="#br0" timeOffset="314474">27111 12947 17678,'-24'19'2084,"-9"11"-3142,16 6 1384,-3-1-57,16 9 648,14-15-346,16 9-424,-8-19 0,2-1 32,-2 0 1,0-1-12,11 11-101,-19-2-157,-32-10 1,-6-1-393,3 7-185,-10-9 1,2-7-1531,16-14-1080,9 1 2457,5-4 1,3 7 0,0 1 0</inkml:trace>
  <inkml:trace contextRef="#ctx0" brushRef="#br0" timeOffset="316078">27517 13194 26418,'39'-16'229,"-15"7"1,0 1-3507,9-1 2220,5-1 0,3-1 1297,-11 2 0,1 1-229,7-3 0,-1 1 497,-9 1 0,-3 2-497,5-1 1,-6 2-24,5 2-21,-10 2-741,7 1-2503,-5 1 2457,-5 0 1,-2 0 0,-11 0 0</inkml:trace>
  <inkml:trace contextRef="#ctx0" brushRef="#br0" timeOffset="317019">28681 12718 22126,'-22'12'1927,"-10"8"-4367,10-7 3011,-8 13 779,12 4-1059,0 4 117,10-5 1,1 3-258,1 3 0,2 1-106,0 0 0,1 0 22,4 6 0,4-4-1784,6 0 1717,9-14 0,6-4-2313,19-8 2313,-7-21 0,-1-9-364,-10 1 1,-2-4 363,3-13 0,-4-8 2,-12 5 1,-1-6 0,-3 0 0,-1 5-37,-2 1 1,-2 0-1,1-10 1,-1-3-1,-9 14-280,-25 19-1325,-8 17 1,-1 5-1639,9 3 1638,-4 0 1,10 3 963,29 1 1,-3-8-1,3-2 1</inkml:trace>
  <inkml:trace contextRef="#ctx0" brushRef="#br0" timeOffset="317576">29386 12894 22799,'-35'-2'285,"-1"-1"1,-9 8 117,-4 2 1110,42 31-1345,19-13 135,10 18-113,6-18-44,1 5-168,-11-7-102,-5 1-3153,-27-2 1605,-3-13 887,-6 1-268,8-10-2224,11-8 2457,3 3 1,1-5 0,1 7 0</inkml:trace>
  <inkml:trace contextRef="#ctx0" brushRef="#br0" timeOffset="317798">29757 12894 23460,'11'31'347,"0"0"0,-1 14 1,-3-2-348,-7 2-1639,0-13 1,0-13 1387,0-21 0,0-4 0,0-14 0</inkml:trace>
  <inkml:trace contextRef="#ctx0" brushRef="#br0" timeOffset="317992">29739 12718 21936,'2'4'3276,"-1"-1"-3191,-2-4-3362,2-9 0,1 4 2457,5-9 1,-3 11 0,1 0 0</inkml:trace>
  <inkml:trace contextRef="#ctx0" brushRef="#br0" timeOffset="318361">30127 13106 23728,'25'35'1883,"-7"-12"-1647,-26-67-1012,3 13 765,-2-9 184,7 15-2112,11-10-1338,11 6 2457,-1 3 1,-1 13 0,-14 12 0</inkml:trace>
  <inkml:trace contextRef="#ctx0" brushRef="#br0" timeOffset="318614">30462 12841 23292,'25'39'459,"-3"5"-274,-15-5 0,-1 2-168,1-13 0,1-2-1637,1 8 1,1-8-1658,0-19 2785,-4-29 0,-5 8 1,0 1-1</inkml:trace>
  <inkml:trace contextRef="#ctx0" brushRef="#br0" timeOffset="318829">30498 12559 23706,'-6'-20'-449,"4"4"1,2 9 0,3 4 0</inkml:trace>
  <inkml:trace contextRef="#ctx0" brushRef="#br0" timeOffset="319345">31098 12735 24670,'-23'15'235,"2"1"-89,-10 8-34,7 7 56,2 3-2000,11-6 1933,8-11-56,10-4 530,17 2-496,15 8-68,3 4-11,-2 2 0,-13 4 0,-15-12-11,-2 9-1755,-19-17 1744,-18 3-34,0-9-12,-10-2-448,15-5-514,7 0-2247,1 0 2485,9 0 1,1 0-1,4 0 1</inkml:trace>
  <inkml:trace contextRef="#ctx0" brushRef="#br0" timeOffset="320347">30727 13458 17756,'21'-15'3276,"-10"3"-2417,-23 13-164,-9 2-953,-23 4 751,7 0-297,12-3 0,-1 0 572,-12 1-40,-7 3 1,-3-1-629,21-3 1,-1 0-41,-4 2 1,-2-1 0,1 0 62,-7 0 1,3-1-1606,4 0 0,1-1 1555,-13 0 0,-1-1-56,9-1 0,0-1 274,-1 1 0,-2-2-274,0 1 0,-3 0 24,-5 0 0,-5 0 0,4 0-188,4 0 0,-1 0 197,9 1 1,-3 0-1,-1 0 1,6 2-591,-2 3 1,3 1 539,0-1 0,2 2 28,7 1 0,1 0 1248,-2 0 0,1-1-1254,-2 1-2529,-15 2 2463,32-7 325,3-2-371,6 1-2202,2 0-985,2-2 2973,2 1 0,-1-2 0,-1 0 0</inkml:trace>
  <inkml:trace contextRef="#ctx0" brushRef="#br0" timeOffset="386786">31820 10036 21129,'21'-31'1659,"11"6"-1010,7 21-408,-4 11 0,4 6-1880,-2 4 1,0 5 985,-5-1 1,0 4 0,-2 0 741,3 7 1,-2 1 704,-1 1 0,-1-1-693,-9-11 0,0 5-287,-1 2 1,3 8-1,1 4 1,-2 1-1,-3-4 183,-3-1 0,-4-1 1,0 0-1,1 3-229,5 5 0,2 4 0,0 1 0,-2-2 0,-4-2 243,-7-5 0,-2-3 0,-3 0 0,-1 0 284,1 4 0,-2-1 0,-2 1 0,-3 1-295,-5-2 0,-3 2 0,-3-1 0,0 0 0,2-2-269,1 0 1,1-1-1,-2-2 1,-3 0 268,-6 3 0,-5 0 0,-2-3 0,1-10-11,-7-7 0,-6-9 182,5-3 1,-7-2 0,-1-1 0,4-2-172,4 0 0,2-2 0,-5-2 117,0-1 1,-4-2 0,-3-1-1,0-3 1,2-2-100,1-4 0,2-4 0,0-1 0,1-1 0,1 1-120,-3 0 0,2 0 0,1-1 0,-4-3 102,9 1 0,-4-2 0,-1-2 0,0-2 0,2 1 0,3 2 0,5 2-66,-5-6 1,6 2-1,-1-2 57,-3-2 1,-2-3 0,2-1 0,5 1-33,8 0 1,4 0-1,5-4 41,6 1 0,4-4 0,3 0 0,0 1-108,1-6 1,1 0 0,4 0 65,3 5 0,3-2 0,3 1 0,1 4 19,4 4 1,2 3 0,1 1 191,-1 0 1,2 1 0,3-2-170,0 3 0,5-1 0,2 0 0,-1 1 0,-2 2-19,2-3 1,-1 3-1,5-1-175,-3 5 1,6-2-1,3 0 1,0 0-1,-3 4 1,-5 3 80,1 3 1,-4 4 0,2 0-59,4-1 0,2 0 1,1 1-1,-6 3-198,6 4 0,-2 3-1270,3 0 1,-2 2 982,-14 2 1,-3 1-1,18-1 1,-36 4 0</inkml:trace>
  <inkml:trace contextRef="#ctx0" brushRef="#br0" timeOffset="390109">30215 9860 21062,'-5'-25'1478,"1"6"260,4 18-237,6-7-1299,0 3 11,7-5 112,6 4-191,3 1-123,1 3 45,0 1-3325,25 1 3348,1 9-79,-18-4 0,-1 0 72,-3 3 1,-2 2-39,12 5 95,4 2 0,4 1-90,-12-3 1,0 0-474,1 1 0,3 1 0,-4-2 434,-4-1 0,-3-1 22,-1 0 0,-1-2-904,7 4 882,-7-4 0,2 1 1028,4 3 1,3 2-1044,-4-3 0,1 1 0,1 1 7,0 1 1,1 0 0,-1 0 3,-1 0 0,-1 0 0,-1-1-486,9 7 0,-2-2 495,-10-7 1,-2-1 5,16 6 1060,-13-9-1048,0-2 171,13 8-262,5 6-1094,-22-11 0,1 2 1100,7 9 1,-1 3 1403,6 10-1342,-12-10 0,-1 2-11,7 10 33,-2-4 56,-9-12 1,1 0-12,10 11-78,3 3-73,-11-6 0,-3 1 2735,1 8-2668,-3-5 1,-2 4 38,-6 10 0,-3 1-22,-2-11 0,-1 0-675,1-3 0,-1 2 1,-3-3 679,-4 1 1,-3-4-6,-7 15 45,-12-5-23,2-7-11,-2 3 34,-4-1-1118,9-9 0,-1 1 1095,-2 0 0,0 0-16,1 1 0,-1-2 77,3-2 0,2-2-72,-9 5 1157,8-11 0,-2 0-1123,-14 6-1168,3-4 0,-2 0 1167,1-4 1,0 0-6,-11 2 1,0-1-24,7-2 1,2-2-17,0-3 0,3-1 12,-15 1 10,0-2-22,1-1 28,16-3 0,-2 0-23,1-1 1,-3 0-501,0 0 1,-2-1 0,2-1 505,-1 0 0,1-2-6,-9 1 1,3-1 1579,-2-4-1585,-1-2 170,2 1 0,-1 0-159,16 2 0,-1 0 17,-16-4 0,0 1-11,20 3 0,1 1-1,0-1 1,-1-1 1196,-8-3 1,-3 0-1203,2-3 0,-1-1-1163,-7-5 1,2-2 1168,9 4 0,3-2 925,3-1 1,4 0-943,-8-13 0,2-2-2202,0-1 2202,2 3 0,1-1 0,8 12 0,1 0 0,-9-12 0,3 2 0,-1-2 2202,2-2-2202,8 8 0,-1-1-1034,1-4 0,0-1 1034,2 1 0,0 0 0,2 2 0,1 0 1134,2-4 1,1 2-1135,-3-9 0,3 6 0,0-2 0,1-11-108,2 23 1,0 1 107,1 0 0,0 0-2197,0-11 2197,0 8 0,0 0 0,3-16 0,-1 15 0,0 0 0,7-10 0,1 4 143,0 4-143,5-6 2269,6-2-2269,-9 15 0,1-1 0,2-1 0,2 0 0,4-7 0,1 1-477,-7 11 1,1 1 476,3-5 0,-1 3 0,2 4 0,3 0 0,10-6 0,-5 6 1431,-5 3 1,2 0-1454,15-10-962,-15 9 0,0 1 995,15-8-11,-4 4 0,-10 9 0,0 2 12,1 3-24,3 1-38,-1 2 0,1 1 38,8-2-5,-3 2 1,-2 0 5,-4 1-1,4 0 1,-15 0-22,2 0-158,-3 0-66,-1 0-102,0 0 3000,-2 0-4053,3 3-1865,6 6 2457,-7 0 1,-2 0 0,-10-5 0</inkml:trace>
  <inkml:trace contextRef="#ctx0" brushRef="#br0" timeOffset="464956">1288 18080 15571,'6'-10'1155,"-1"1"-136,-5 9 1032,0 0-2948,0-3 897,2-3 0,-2 2 0,2-1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1T19:06:39.446"/>
    </inkml:context>
    <inkml:brush xml:id="br0">
      <inkml:brushProperty name="width" value="0.09071" units="cm"/>
      <inkml:brushProperty name="height" value="0.09071" units="cm"/>
      <inkml:brushProperty name="color" value="#FF0000"/>
    </inkml:brush>
  </inkml:definitions>
  <inkml:trace contextRef="#ctx0" brushRef="#br0">8396 3404 22462,'8'-13'1423,"2"1"-1221,-3 6-22,7-1 21,-1 2 1,5 1 55,-5 1 158,11-1-11,3-3-102,12-1-3481,2-1 3269,-6 1-57,-3 2 90,-9 0 23,9 0 11,0-1-23,3 1-100,-4 2 111,6 3-88,6 0 10,1 1-56,-2 0 57,-6-5-1221,-11 3 1198,6-4-22,-10 3-1,11 1 34,-8 0 11,21 2-44,0 0-12,-13 2 0,0 2 470,-4-2 1,-2 0-471,3 2 1,-3 1-24,10-1-2167,-1-2 2179,12 0-846,-12-1 846,6 1 1806,-15 1-1840,-6 0-1607,0 1 1630,15 4 22,-10-3 1826,13 3-1837,-15-5-478,2-1 1,2-1 455,11 3 16,-8-2 1,1 2-18,11 3 12,2 1 0,-10 0 0,1 2-1,-8-3 1,0 1 5,9 3 1,-2 0 16,12 6-44,-4-3 1178,-12-5 0,0 0-1156,15 5-362,-20-7 0,-2-1 362,5 5 3034,-13-3-3046,3 3 12,22 17 0,-21-13 0,1 2 11,4 1 0,0 3 0,0 3 0,-1 0 0,5 7-6,-12-10 0,-1 1-16,7 9 563,-9-1 0,-1 1-552,3 9 11,-6-1 0,-2-1 0,-5-2-3277,-1 14 3139,-1-17-2097,0 1 2213,0-3-76,0 0 87,0-2 5,-3 4 1,-3 0 5,-3 4 11,1-4 0,-2-1 0,-7-5 22,-5 0 1,-3 0 0,-8 8-19,10-13 0,-4 2 0,3-3 1,4-4 1,-1 0 5,-15 10 1,0-1-12,14-11 1,0 0 1006,-5 2 1,-4 0-963,-14-2 0,-3-3-28,1-4 0,-2-1-24,12-2 0,-1 1 0,0-1-682,-4-2 1,1-1 0,3 0 665,4 0 1,1 1 22,-11 0 1,2 1-24,13 0 1,1 0 11,0 1 0,-2 0 0,-11 4 0,0 1-17,8-3 1,0-1-73,-9 4 0,-1-2 89,13-3 0,0-1 1056,1-2 1,-1 0-1085,-11 0 0,-3-1-1017,1-1 0,-1 0 1045,0-1 0,1-1 0,3 1 0,3-1 1062,10-2 0,1 1-1057,-9-2 1,-2 1-6,1-1 0,-1 1-95,-8-3 1,0 0 88,11 2 1,1-1-23,3-1 0,2-1-2078,-10-7 1977,2-5 0,1-2 924,12 9 0,1-1-818,-13-9 1,2 1 11,-1 0 5,1 4 1,-2 1-1,11 4 1,-1 1-1,-8-4 1,0 0 289,9 4 1,2-1-375,-12-13 1068,14 9 0,0 0-978,-9-10 609,9 2-609,6 9 11,-4-27 11,6 16-22,3 5 0,1-5 45,2-7 0,1-6 0,1 5-550,-1-11 519,0 11 1,0-5 0,4 7-2738,9 7 2824,9 0-67,2 2 711,6 0-757,-4-8-10,-6 4 22,-5 4 0,0 0 221,5-12-176,-1 4-1,1 9 3232,-3 10-3036,27-8-492,-10 7 257,-5 3 1,-1 0-6,8-2-3208,-4-2 3141,12-10-148,-1-4 114,0 1 45,-5 3-796,8 5 155,-9 11-942,7 2 1,1 3-1639,0 10 2621,-7-2 1,-4 0-1,-14 4 1,-2-3 0</inkml:trace>
  <inkml:trace contextRef="#ctx0" brushRef="#br0" timeOffset="5691">18274 8537 19482,'-1'-45'3276,"4"9"-1947,9 32-713,11-2-3596,12-5 3249,-3 1 609,4-4-777,-11 3-34,3-1-2435,13-4 2435,-10 5-829,-2 3 0,0 1 818,6-1 593,-10 2 0,0 0-559,15-4 33,4-2 45,-9 4 0,3 0 926,5 2 0,2 0-1089,-1 0 1,3 1 20,-8 3 0,2 0 0,-2 2-21,-3-1 1,0 1 16,12 1 1,0 1-18,-14 1 1,1 0 1,-2 1 1,2-1 0,-1 1 8,5-1 1,0 0-10,3 0 1,4-1 0,-2-2-736,-7-4 1,-2-2 0,3 0 727,9 2 0,2-1 0,-2 0-474,-8-1 0,0-1 0,-2 1 466,0 2 1,0 1-1,-2 0 527,5 3 1,-2 0-537,0-1 0,0 2-649,-1 2 0,2 2 666,-4-1 0,3 2 0,-1 1 5,6 3 1,0 0-6,-6-2 0,2 0 0,-2 0 372,4 1 0,-2 0-378,0-2 1,-2 0-429,-2 0 0,2 0 422,1 2 1,5 1 0,-4-1 439,-1 0 0,1 0-440,-2 0 1,3 1 0,-3 0 0,6 3 0,-1 3-12,-6 0 1,1 3 0,-1 0 22,-5-2 0,-1-1 0,0 2 194,4 5 1,0 2 0,-4-1-184,-3 1 1,-1 3-12,-3-3 0,3 5 0,-1 1 0,-1-3 0,6 8 0,1 0 11,-1 2 0,3 3 0,-4-5 247,-8-9 1,-2-2-259,-1-2 0,-1 0 6,2 5 0,-2-1 16,6 15-22,-11-17 0,-2 2-196,-5 5 0,-3 1 190,0-6 0,-1 1 586,-2 4 1,-1 5 0,-1-2-575,-7 12 0,-1-1-983,2 1 1,-3 0 1002,-3-11 0,-2 0 0,-2-3 8,-6 4 0,-2-4 729,-1 1 1,-2-2-725,-1-8 1,-1-4 32,6-8 1,-1-4-704,-15 3 1,-6-1 701,3-3 0,-4 1 0,2-1-42,7-1 1,2 1 0,-2-1 3,-5 1 0,-2 0 0,-1 0 49,-1 2 0,0-1 0,-1 0-52,4-3 0,-1 0 0,-2-1-21,9 0 0,-3 0 0,-1 0 0,1-1 0,3 0 6,-10-2 0,3 0 0,1-2-106,0-1 0,1-1 0,3-1 91,-5-2 0,3-2 765,-2 0 0,-2-3-754,3 1 0,-2-1 1,2 0-12,10 2 0,2 1 0,-2-2 2,-5-1 1,-3-1 0,0-1 0,2 0 19,1 1 1,2 0-1,-2-2-420,1 1 1,-3-2-1,1 1 1,3 1 404,3 0 1,2 2-1,1-1-7,-2 0 0,0-1 0,4 1 1841,-14-7-1830,3 0-1214,2 0 1197,14 2 1,0 0 171,-12-12-155,14 8 0,0-1 2189,-8-13-2206,8 2 1,0 0 5,9 11 0,0 1-1100,-8-18 0,2 2 1066,6 5 34,-2-8 12,10 14 125,1 0-126,4-3-1528,-1-3 1511,4-2 1,4-3 50,3-11 691,0 9 0,0 1-725,8-9-17,-5 15 1,1-2 5,-1 0 0,1-1 1002,7-9 1,2 0-998,5 2 1,1 2-17,-3 9 0,3 1-359,-1 8 1,4 0 0,-2 4 374,1 0 1,1 3 1342,8-4 0,4 1-1367,2 4 1,4 1-1,-5 2-4,-6 1 1,2 1-798,2 2 1,7-1 0,0 1 0,-8 3 202,-5 2 0,-2 2-317,1 2 0,3 2 1,-4 1-706,1 4 1,-2 3 1462,6 4 1,-3 1-1,7 2 1,-7-1-1</inkml:trace>
  <inkml:trace contextRef="#ctx0" brushRef="#br0" timeOffset="9472">12030 10407 21958,'46'-10'305,"1"-1"1,-12 5-1,1 0 1,-2 2 91,3 5 1,-2 1-2037,3-1 1,0 0 765,3 0 1,-1 1 978,-10-1 1,-2-1 563,1 1 1,2-2-565,14-2 1,1 0-29,-10 2 0,4 0-345,3 2 0,6-1 0,3 2 0,-2 2 278,-8 2 0,0 2 1,-1 0-1,2 0-304,-3-1 1,2-1 0,0 0 0,0 1-1,-2 1 296,5 3 0,-1 0 0,-2 1 0,-1-1 503,1-1 0,-1 0 0,0-1-518,0 0 1,0-1 0,1 1-16,-1-1 0,1 0 0,0 0 27,-2-1 0,-1-1 0,3 2 400,-3 0 0,3 0 0,0 1 0,-1 1-395,-3 1 1,0 0 0,0 1-1,-1 0 0,0 0 1,0 0 0,-2 0 0,0 2 1,3 3 1,-1 1-1,-3 1-746,8 11 0,-5 1 750,-10-9 0,-1 1 79,5 6 1,-2 0-113,0 8 11,-13-9 0,-2 2 5,-4-6 0,-1 1-413,1 7 0,-1 4 0,-1-2 419,-2 0 0,-1 1 11,0 6 0,-1 6 0,0-3 0,-3-8 0,0-2 1,-2 0-12,-2 1 0,-1-1 0,-3-1 583,-4 9 1,-8-6-569,-7-16 0,-6-4 0,-4-3 41,2-3 0,-3-2 0,-2-1 0,0 1-408,-1 0 1,0-1 0,-2 0 0,0-1 401,-5-2 0,-1-1 1,-2-1-1,-5-1-35,14 0 1,-4 0-1,-2-1 1,-2 0-1,0 0 1,0 0-1,2 0 1,4 0-24,-2 0 1,4 0-1,1 0 1,-1 0-1,-1 0 1,-3 0 3,3 0 0,-3-1 0,-1 1 1,-2-1-1,-1 1 0,1-1 1,0-1-1,2 0 0,1 0 137,-3-1 1,2-1 0,0 1-1,1-2 1,0 0 0,0-2-1,-2-1-128,2-1 1,-1-1 0,0-2-1,0 0 1,-1-1 0,1-1-1,0 0 1,0-1-186,4 0 0,0 0 0,-1-2 0,1 0 0,0 0 0,1-1 1,0 0-1,2 0 0,1 0 175,-4-1 0,1-1 0,0 1 1,2-1-1,2-1 0,2 0 0,4-2 109,-3-5 1,2-2 0,3-1-1,5 1 1,6 2-122,4-16 1,9 0 609,2-2 0,9-3-610,6 14 0,5-2 0,3 0 1,-1 1-22,1-2 1,2 1 0,5-1-160,1 3 0,5-3 1,3 0-1,2 2 1,-1 3 63,-4 7 1,0 2 0,1 3 0,2 0 0,0-1-96,1 1 0,1 0 0,1 1 0,1 0 1,0 0-1,1 3-319,-1 0 1,2 2 0,0 0 0,1 2 0,-2 0 0,-1 1-110,2-1 1,-1 3-1,-1-1 1,0 1 0,1 0-1,-1 0 1,1 0-1,-1 0 1,0 0 0,-2 1 290,4-2 1,-1 1 0,-2 0 0,-4 1 0,11-3 0,-4 1 0,-4 1 0,1 0 0</inkml:trace>
  <inkml:trace contextRef="#ctx0" brushRef="#br0" timeOffset="10813">22842 10425 20860,'16'-41'515,"0"1"1,-1 3-1,-1 7 751,5 7-470,13 8-2435,-4 8 1,3 2 693,-1 5 0,2 4 1017,8 3 1,1 3 665,-5 3 0,3 5-608,-8-1 0,4 4 0,2 2 0,0 0 1,-4-2-38,7 3 0,-3-1 1,4 4-143,-6-4 1,4 2 0,2 2 0,0 2 0,-1-1 0,-2 1 95,0 1 0,-2 1 0,0 1 0,-1 0 0,-1 1-32,1 2 1,-1 0 0,0 1 0,-1 1 0,-2 2-18,-4-1 0,-1 1 0,0 2 0,-2-1 0,-3 1 1,-2-3-353,-1 6 0,-3-2 0,-4 1 1,-1 0 347,-2 1 0,-1 1 1,-4 1-1,-6-1-10,-5-6 0,-6 1 1,-3 0-1,-1-2 1,0-1 233,-1 1 1,-1-2 0,-2-1 0,-4 1-228,-2 1 0,-3 2 0,-2-1 0,-4-3 0,-3-3-6,5-10 1,-1-2-1,-3-1 1,-2-3 0,-2-1-1,-1-2 1,-3-2-162,4-3 0,-3-2 0,-3-2 0,-1-2 0,-1-1 1,-1-1-1,0-1 0,1 0 0,1 1 0,2 0 146,0 1 0,2 0 0,1-1 0,0 1 1,0-1-1,0-1 0,-1-1 0,0-1 1,-1-2 53,2-1 0,-2 0 1,-1-2-1,-1-1 1,0 0-1,0-2 1,2 1-1,0-2 1,3 0-1,2 0 1,3-1-68,-7-5 0,4 0 0,2-2 0,3 0 0,-1-2 0,-1-1-49,1 1 1,-1-2 0,0-1 0,1-1 0,0 0-1,3 1 1,1 1 82,0-1 0,1 2 0,2 0 0,2-2 0,-1-3 9,-4-6 0,-2-2 0,2-3 0,7-1 0,10-1-85,12 2 0,9-2 0,6-1 0,3 1 0,1 0-388,2 3 1,2 1-1,2 0 1,3 0-1,0 0 1,1 1-3,3-1 1,1-1-1,1 0 1,2 2 0,1 1-1,1 3-72,3 2 1,2 1 0,1 1 0,1 3 0,-2 2 0,-3 3 136,12-3 0,-3 4 1,-2 3-1,-9 1 1,-1 1-1,-4 4 0,6 8 1</inkml:trace>
  <inkml:trace contextRef="#ctx0" brushRef="#br0" timeOffset="11412">25259 10107 22059,'-34'6'75,"0"1"1,1-1 0,-15 3-1,4 1-58,18-4 0,1 2-1656,-6 1 1,1 3 794,7 0 0,2 2 2148,0 6 0,5 1-508,13 17-123,12-15 1,5-1-540,4-3 1,4 2 197,4 8 1,2 4 0,-2-2-305,-3-1 0,-3 2-722,2 7 0,0 5 0,-10-3 436,-16-3 0,-8-3-184,4 0 0,-3-3 653,-7-6 1,-2-10-3489,-7-19 0,13-21 0,15-25 2621,11 16 1,2 1-1,3-5 1,7 4 0</inkml:trace>
  <inkml:trace contextRef="#ctx0" brushRef="#br0" timeOffset="11695">25700 9825 14607,'8'40'560,"1"0"0,-1 1 0,0-2 0,-1 0 1,-2-2 928,-3 6 0,-3 1-1262,2-3 1,0 3 0,1 0-497,-1 0 0,0 0 1,1 0 268,0-2 0,1 0 0,-1-2-45,0 11 0,1-6 609,2-3-3841,-3-17 0,2-17 2567,-2-18 0,0 4 0,-2-6 0</inkml:trace>
  <inkml:trace contextRef="#ctx0" brushRef="#br0" timeOffset="11946">25982 10319 23079,'-22'29'145,"-1"1"1,0 0-1,-8 6 1,-2 1 0,3-7-124,7-11 1,2-2-1662,-15 12 1,12-1 733,30-7 41,19-3 914,1-12 1,4-3 488,4-1 0,4-1-719,-1 0 1,3-1-1,-2 0-487,5 0 1,-1-1-427,-3-3 1,3-3 0,-7 0 436,-9 0 1,-3-1-1,15-12 1,-27 10 0</inkml:trace>
  <inkml:trace contextRef="#ctx0" brushRef="#br0" timeOffset="12428">26353 10354 20143,'9'24'1216,"0"0"0,9 20-522,-9-14-3971,20-2 2720,-8-14 851,4-13 0,2-6-306,4-20 440,-8 4 0,-1-3-552,-6 0 1,-1-3-79,2-8 1,-1 1 123,3-8 111,2-3 2989,-16 51-2932,2 17-23,-3 1 0,0 5 75,3 5 0,1 4 0,3 4-299,-1-5 0,1 3 0,2 2 0,-1-1 0,-1-1 305,0 2 1,0-2-1,-1 0 1,1 2-62,2 7 0,2 2 0,-2-1 0,-3-7-54,-2 0 1,-5-5-34,-3-5 0,-8-3-1093,-18-8 1,-11-5 0,2-2-225,-1 0 1,-2-4 223,-9-3 1,-4-3 0,6-4 824,12-5 0,5-2 0,-13-4 0,30 1 0</inkml:trace>
  <inkml:trace contextRef="#ctx0" brushRef="#br0" timeOffset="14486">9454 11818 22586,'-23'1'3276,"12"-10"-2855,47-11-365,3 1-1149,-2 14 1,7 4 0,4 1 420,-4 1 1,2 1 0,1 1 0,0 0 416,-2-1 0,0 0 0,0 1 0,2 0 246,-4 1 0,2 1 0,0 0 0,-1 0 0,-4 1 31,7 3 1,-3 0-1,5 2-38,-12-1 0,3 2 0,3 0 0,2 2 0,-1 0 0,0 0 0,-2-1-9,2 2 1,-1-1 0,-1 1 0,0 0-1,2 1 1,1 1-14,-1-1 0,2 1 0,2 2 1,0-1-1,0 1 0,-2 0 1,-1-1-1,-4 0-1,7 2 1,-3 0 0,-2-1 0,-2 1 0,-1 1 15,5 2 1,-1 1 0,-3 2 0,-1 1-18,-6 1 1,-1 2 0,-2 1 0,-2 0-433,1 3 1,-3-1 0,0 3 448,-3-2 1,0 1 0,-2 3-1,-4 1 14,-5 3 1,-3 2 0,-4 1 0,-5 1-10,-4-6 0,-4 1 0,-2 0 0,-4 1 0,-2 0 14,-3 1 0,-3 1 1,-2 1-1,-3-1 0,-2-1 1,0-3-24,0-5 0,-1 0 0,-1-3 0,-3-1 1,0-1-1,-3-2 27,1-4 0,-2-1 0,-1 0 0,-2-3 0,0-1 0,0-2 0,0-3-59,-2-1 0,0-4 1,0-2-1,-1-1 1,0-1-1,-1-1 62,-4 1 1,0 0 0,0-2 0,-2 0 0,1-2 0,-1-1-8,4-2 1,2 0 0,-1-2 0,-1-1 0,-1 0 0,-1-1-1,-2-2-27,8 2 0,-1-1 1,-2 0-1,0-1 1,-1 0-1,-1-1 1,-1-1-1,0 0 1,0-1-1,0-1 1,0-1-67,5 1 0,0-2 0,-2 0 0,1-1 1,-1-1-1,0 0 0,0-1 0,-1 0 1,1 0-1,1 0 0,-1 0 0,1 0 0,1 1 1,1 1 59,-6-2 0,1 0 0,0 1 1,0 0-1,1 0 0,1 0 1,0 0-1,0-1 0,0 0 0,0 0 1,1-2 5,-1 0 0,-1-1 1,0-1-1,-1-1 1,1 0-1,1 1 1,1-1-1,2 0 1,4 2-1,2 0 1,4 2-127,-11-10 0,6 3 0,4 0 1,3-1 359,-6-4 0,5 0 0,6-4-233,10-5 0,7-3 1,8 2 58,7 8 1,6 2 0,5-1-30,3-1 0,4 0 0,3 0 0,3 3-31,5 2 0,4 4 0,2 0 0,1 0 103,-4 1 1,1 0 0,1-1 0,1 1 0,0-1-311,-2 3 1,-1 0 0,2 0 0,1 0 0,2-2 0,4 0 237,-11 4 0,3 0 0,2-2 0,3 0 0,0 0 0,2-1 0,-1 0 0,-1 1 0,-1 0 0,-2 1 0,-3 1 0,-4 2 0,15-7 0,-6 2 0,-3 2 0,1 0 0,5-3 0,-2 3 0,1-1 0,-1 0 0,1 0 0,-1 1 0,1-1 0,-1 0 0,0 0 0</inkml:trace>
  <inkml:trace contextRef="#ctx0" brushRef="#br0" timeOffset="15967">16422 12118 22956,'4'-35'959,"-1"0"1,10-4 0,3 8-4237,11 15 2276,-5 3 0,4 1 1068,7 6 0,2 3-69,-3 0 1,2 1 1,-2 0 0,2 0 0,1 2 0,11 2 0,3 4-20,-8 2 0,3 3 1,2 0-1,-3 1-199,-6-1 0,-2 0 0,0 1 0,2 1 219,2 1 0,2 2 0,1 0 0,-1 1 0,-3 0 5,0 2 1,-1 1 0,-2 0 0,0 1-85,2 1 1,-1 0 0,0 2 0,-1 0 100,0 2 0,0 0 1,-1 2-1,1 3 13,-5-4 1,0 1-1,1 3 1,0 1-1,-1 1 1,-1 2-12,-3 1 0,1 3 0,-2 1 0,0 1 0,-1 0 0,0-1 0,-1-1-24,0 1 0,1-2 0,-2 0 0,-1 0 0,-1 1 0,-1 1-48,0 4 0,1 2 0,-2 1 0,-2-1 0,-5-2 0,-5-4 36,-7 8 1,-8-4 0,-7 0 184,-1-9 0,-4 1 0,-4-1 1,-5-1-1,-5-5-256,3-8 1,-3-2 0,-4-2 0,-3-2 0,-3-1 0,-1-1 0,-3-1 0,-1-2 0,0 0-123,9-4 0,-1-1 0,-2 0 0,-2-2 1,-1-1-1,-1 0 0,-2-1 0,1 0 0,-1-1 1,-1 0-1,1 0 0,1-1 0,0 1 0,2-1 1,0 1-1,2 0 79,-6 0 1,2 0-1,0 0 1,1 1-1,0-1 1,1-1-1,0 0 1,0 0-1,0-1 1,-1-1 0,-1-1-1,-1-2 189,2 0 1,-2-1 0,-2-1 0,0-1 0,-1 0-1,-1-2 1,1 1 0,1-2 0,1 1 0,2-1-1,2 0 1,3 0 0,4 0 0,2 0-64,-7-5 0,5 0 0,4 0 0,1-1 0,1-2 0,-2-1-4,0-1 1,-1-1 0,0-1 0,0-2 0,1 0-1,2-2 1,2 0-87,1-3 1,2-1-1,2-2 1,0 0-1,2 0 1,0 0-154,-7-5 1,-2 1 0,3-1 0,6-2 0,10-3-227,12 4 1,6-4 0,6-1 0,3-2 0,3 2 0,0 3 0,0 4-242,7-7 1,2 5 0,3 2 0,2-2 162,-3 6 1,2-2 0,1 0 0,2 0 0,-1 4 0,0 4 181,4 0 1,1 5 0,-2 3 0,-4 3 0,0 4 0,-3 2 0,-3 1 0,1-1 0</inkml:trace>
  <inkml:trace contextRef="#ctx0" brushRef="#br0" timeOffset="18018">12841 13917 21824,'34'-11'345,"-1"-1"0,0 1 0,6 0 0,1 1 0,-5 2-516,-9 5 1,0 2 289,12 0 1,5 0 0,-2 0-1759,6 0 1,2 1 1570,-4 1 1,3 1 0,-1 1 93,-7-1 0,-1 1 1,4 4-122,-6 1 1,4 3 0,3 1 0,0 3 0,0 0 0,-3 1 168,4 4 0,-2 1 0,-1 2 0,1 2 1,2 2-191,-8-5 0,2 2 1,0 2-1,1 1 0,0 0 1,-2 1-1,-2-1 0,-3 1 127,6 7 0,-3-1 1,-2 2-1,-3 1 0,-1 3-186,-4 1 1,-1 4 0,-2 2 0,-2 0 0,-2-1 0,-3-4 174,-2 2 0,-3-3 0,-3-1 0,-1 3 0,-2-1 0,-1 3 0,-2 0 0,-2-1 0,-4-3-3,-4-2 0,-4-2 1,-2-2-1,-4 0 273,-1 0 0,-3-1 1,-4-2-1,-5-1-310,-1-7 1,-5 0 0,-3-2 0,-3-2 0,-2-2 0,-1-2 9,6-5 1,-3-2-1,-1-2 1,-2-1-1,0-2 1,0 0 0,0-1-1,0 0-58,0 1 0,0 0 0,0 0 0,0-2 0,0 0 0,-2-4 0,-1-2 0,-2-4 67,11 0 0,-2-3 0,-2-3 0,-2-1 1,0-1-1,-1-2 0,0-1 0,1-1 0,0-1 1,1 0-1,2-1 0,1 1 0,3-1 1,2 1 5,-4-4 0,3-2 0,2 1 0,2-2 0,1 0 0,1-1 0,-1 0 0,0 0 0,-2-1 6,-2-1 0,-1 0 0,-3-1 0,1 0 0,-1-1 0,2 0 0,2 0 0,3 0 0,4 0 1,4 1 79,-5-13 0,6-1 0,4 1 0,7 1 0,6 4-71,8-4 0,9 4 0,8 1-93,2 8 0,7 1 0,4-1 0,2 3 0,-1 2-78,6-3 0,1 4 0,3 2 0,3-1-106,-5 4 1,2-1 0,2 0-1,2 1 1,0 3 0,2 2 276,-3 4 0,3 2 0,2 3 0,-1 0 0,-1 1 0,-2 0 0,-5 0 0,3-3 0,-4 1 0,-2 0 0,3 2 0,0 3 0,0 0 0,0 1 0,0-1 0,0 1 0</inkml:trace>
  <inkml:trace contextRef="#ctx0" brushRef="#br0" timeOffset="19087">7214 13847 20345,'42'-24'655,"0"0"0,-1 0 1,-4 5-1,-1 2 0,7 6-460,-3 11 0,6 4 1,3 5-1,0 1 1,-1 1-1,-5-1-1015,-1 0 1,-4 0 0,-1 2 0,3 2 524,4 4 0,2 2 0,1 2 0,-2 2 1,-4 2 289,-8-2 0,-2 3 1,-2 1-1,-1 0 1,-1 0 12,1 0 0,-1-1 1,-1 2-1,1 4-178,-1 0 0,1 4 0,1 2 0,-1 2 0,-2-1 0,-2 0 161,-2 1 0,-3 0 0,-2 0 0,0 1 0,-2 3-1,0 0 1,0 3 0,0 1 0,-3 1-1,-3 0 1,-3 0-193,-5-6 0,-3 0 0,-2 1 0,-3 0 0,0-1 0,-2 0 1,0-3 199,-2 1 0,0-1 0,-1-1 0,-3-1 0,-1-1 0,-4-1 2,-3 0 0,-4 1 0,-2-1 0,-2-3 0,-2-3 0,0-4-60,-3-3 0,-1-5 0,-2-3 1,-1-2-1,-1-1 35,-2 1 0,-1-1 1,-1-3-1,-2-3 1,-3-4-54,8-6 1,-3-3 0,-2-3 0,-2-2 0,1-2 0,0 0 0,1-1 0,3 1 77,2 0 0,1 0 0,2 1 0,0-2 0,0-2 0,-1-3 0,-2-2 48,5 0 1,-3-2 0,-1-2 0,-1-1 0,0-2 0,0-2 0,1-1 0,1 0 0,2-2 0,2-1-1,4 0 19,1-3 0,3-1 1,1-3-1,3-1 0,1 0 1,0-1-1,2 0 0,0 1 1,-1 0-1,0 2 27,-3-3 0,-2 0 1,1 1-1,1 1 1,1-1-1,1 0 0,4 0 1,2-2-97,3-1 1,0-2-1,1-1 1,3 0 0,3 1-1,5 2 1,6 3 0,7 5-468,10 3 1,9 3 0,7 3 0,3 3 0,2 1 0,-2 3 0,-5 0 215,5-4 1,-2 3 0,0 3 0,3-1 0,-2 2 0,5-1 0,1 0 0,-1 2 0,-5 3 0,-7 6 0,-4 8 0,0 0 0</inkml:trace>
  <inkml:trace contextRef="#ctx0" brushRef="#br0" timeOffset="57010">19350 1552 15527,'-11'-30'2689,"3"9"-1939,8 16-638,0 5 2230,0 0-2174,-5 0-3445,-13 0 3009,-12 0 391,-3 0 815,-2 0-770,11 0-2369,-1 0 2425,-22-1-145,14-3-68,7 2 0,1 0 135,-6-6 2156,0 0-2213,-13-2-2256,0 1 2189,0 3 12,4 4 2234,13 2-2257,0 0 34,-17 0-11,15 0-6,3 0 0,-1-2 61,-5-6-10,1 0-79,5-3 33,11 4 3243,0 2-3115,-2 1-71,-6 2-1,3 1-32,-3 1 88,7 0 12,-23-4-123,12 1-3311,-16-2 3162,20 1 126,1 1 0,0 0-22,1 1-2235,-10 0 2280,-9 0-983,6 2 972,-1-2 1809,17 1-1776,3-2-45,1 2 90,2 0 11,2 1-22,-1 0 2633,-2 0-2667,-1 0 2098,-2 0-2121,4 0 23,-10-1-44,7 0 55,-3 1 56,11 0-123,5 0 56,2 0-134,-2-1-359,2 0-1356,-2-2 1793,2-6 0,0 6 0,0-5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1T19:18:57.342"/>
    </inkml:context>
    <inkml:brush xml:id="br0">
      <inkml:brushProperty name="width" value="0.09071" units="cm"/>
      <inkml:brushProperty name="height" value="0.09071" units="cm"/>
      <inkml:brushProperty name="color" value="#FF0000"/>
    </inkml:brush>
  </inkml:definitions>
  <inkml:trace contextRef="#ctx0" brushRef="#br0">11254 3810 20770,'-25'-1'2253,"-17"-12"-5530,29 10 1476,-15-12 3422,18 14-1430,0-4 837,0 5-894,-2-2-10,-2 2 100,-10 0-68,-6 0-50,3 1 1,0 1-28,-11-1 33,-10 2 0,23-2 39,-10-1 1,-3 0-85,-4 1-56,3-1 0,0 0 34,1 3-1123,-2-1 0,-1 1 1089,13-1 0,1 0-6,-17 1 1,1 0 2285,-5-1-2257,0-2-34,23 0 0,-1 1 11,-13-1 0,-4 1 0,-1 2 1,-1 0-772,8 0 0,-2 1 0,2 0 765,-7 1 1,2 2-6,5-1 0,2 1 1122,1-1 1,-2 1-1109,-1-2 1,-4 0 0,1 0-11,4 0 0,1 0 0,-2 1-118,-10 0 1,-3 2 0,4-1 117,12 0 0,2 0 0,0 1 12,-17 5 1,2 0 5,9-3 1,2 0-18,4-1 1,-2-2 22,-11 1 0,-2-2-6,6-2 1,-1 0-16,2 1 1,-3-1-1,3 0 15,-1 0 1,2 0-23,0 1 0,4 0 22,9 1 1,0 1-12,-12 2 0,-5 2 0,4-2 0,-2 1 1,-2-1-662,0-1 0,0 0 0,-1-1 650,5 0 0,-1-1 0,1 0 0,3-2-6,-12 1 1,2-2-30,9-1 0,-1 0 0,3 1 40,4 0 1,0 0-3,-3 1 1,-3 0 0,3 0-15,3 1 0,0 0 22,-9 2 0,1 0-117,10-2 0,2 0 106,0 0 0,-3-1 977,-10 1 0,-2-2-972,10 0 1,-2-2-330,-2 1 0,-4-1 0,3-1 329,2 0 1,2 0-1,-13 0 1,1 0-6,15 0 0,-1 0 11,-12 1 1,-2 0 10,-2 1 0,-1 1-22,-1-1 0,0 1 136,2 1 0,-1-1-125,3-1 0,-3 0 1,4-1 71,0 1 1,-1-2-82,6 0 1,-5 0 0,-1-1 0,4 0-341,2-1 0,2 0 0,1 0 338,-2 0 0,1-1 0,1 0 4,1 0 0,1 1 0,2 0 1141,-3 0 0,2 0-1123,1 1 1,-2 0-764,-3 1 0,-4-1 0,2 1 763,1 0 0,0 0-15,-1 0 1,-2 0 0,4 0-126,5 0 0,1 0 163,-15 1 0,-4-2-15,16-1 0,-1-1 0,0 1-4,0 0 0,0 1 0,-3-1-9,-3-2 0,-4-1 0,0 0 0,5 1-291,-5 0 0,0 0 274,-2 0 0,-3-1 0,5 2 940,10 1 1,0 1-953,-2 0 1,-4 1 0,2-1-805,-9 0 0,-1-1 816,5 1 0,-3 1 0,5-1 5,3-1 1,2 1 971,-4 0 0,3 0-977,1-1-676,9 2 0,2 0 665,-1-1 11,2 1 22,10 0-22,6 0 2291,4 0-2280,0 0 79,5 0 190,0-1 2996,-6 1-3171,1-1-139,-5 1-594,5 0-268,0 0-1132,4 0-1249,1 1 3045,0 2 1,0-2 0,0 2 0</inkml:trace>
  <inkml:trace contextRef="#ctx0" brushRef="#br0" timeOffset="1838">15505 2222 24267,'-5'46'577,"1"1"0,2-10 0,-1 1 0,1 2-477,2 4 1,0 1 0,0 0-1194,0-6 1,0-1 0,0 0 297,1-1 1,-1 0 0,1-4 642,1-4 1,1-3-2417,6 15 2568,13-21 0,-12-10 0,7-10 0</inkml:trace>
  <inkml:trace contextRef="#ctx0" brushRef="#br0" timeOffset="2381">15946 2081 26911,'22'-17'95,"0"0"0,13-7-151,-4 10 0,2 10 123,-3 21 0,-2 9-1706,-7-7 1,-2 4 514,1 20 0,-7 6 1135,-12-10 0,-7 1 361,-1 3 1,-3 3-1,-1-2-346,4-8 0,-1-3 1,-1 2-12,-4 10 0,-1 1 0,1-4 468,1-3 1,2-3-244,-2-1 1,7-5-1941,35 2 1706,-3-22 0,5-6 643,7-8 0,3-5-811,4-2 0,-1-3-367,-12 2 1,0-3-565,2-2 1,2-4 0,-4 2 545,-5 4 1,-2-1 0,13-7 0,-8 3 0,-23 12 0</inkml:trace>
  <inkml:trace contextRef="#ctx0" brushRef="#br0" timeOffset="3216">18203 2364 21700,'-18'-16'1278,"-17"4"-539,-11 21-21,2 10-2357,21 5 1,6 7 1331,8 8 1,5 2 1024,-1-10 0,2-1-612,5 3 0,6-6 903,9-18-1088,7-18 1,2-8 78,8-13-45,-8 2 0,-1-5-45,-5-11 1,-4 1-996,-6 19 0,0 2 1169,4-13 0,-1 14 2086,-4 34-2170,2 25 62,-5-8-1,2 6 129,2 6 1,3 8 0,1 2 0,-2-5-700,0-5 0,-2-2 1,1 3 586,0-4 0,0 3 1,1 2-1,-1-3 1,-2-5-776,3 10 0,-2-6 719,-5-5 1,0-3 1494,0 16-1708,-29-12-134,-2-19-359,-7-14 1,-3-8-956,3-11 1,2-5 1525,4 2 1,2-2 0,5 2 0,6 0 0,11 0 0</inkml:trace>
  <inkml:trace contextRef="#ctx0" brushRef="#br0" timeOffset="3700">18750 2223 23874,'-24'27'221,"-1"0"0,1 1 1,4-5-1,3 2-1,-3 9 1,1 4-1,6-3 99,9-5 1,10-4-1801,23 3 0,7-4 1447,4-4 23,3-19 0,-3-10 725,-10-23-781,-9-9-17,-14 9 0,-4 1-129,-12-14-983,1 15 1,-6 3 562,-12 8 0,-3 4-883,-12-6 681,14 12 0,4 2-451,7 2-1560,7 3 2846,8 1 0,1-1 0,0 1 0</inkml:trace>
  <inkml:trace contextRef="#ctx0" brushRef="#br0" timeOffset="4118">19315 2205 21678,'-12'45'347,"1"-1"1,0-2-1,-4-5-274,-4-10 0,-2-2-1712,3-1 1,0 0 866,1 5 1,3-1 2953,3 1-2171,22-10 849,14-39-827,0-13 1,0-12-85,-9 7 1,-1-5 0,-1-3-1,1 4-705,1-4 0,0 1 0,-1-1 761,-3 5 1,-1-3 0,-1 2-1,-3 6-16,-3 2 0,-1 8 2414,0 5-2168,-3 31-418,0 18 1,0 14-1,0 0 317,0-5 1,-1 0 0,2 3-62,0 1 0,0 2 0,2 1 0,1-1 81,1-3 0,1 0 0,3-2 0,2-3 622,5-1 0,3-3 1,1-3-1192,7 8 1,3-13-443,4-26 0,-3-14-782,-14-6 1,-4-4 982,3-1 1,-3 1-1,-4 1 1,-2 5 0</inkml:trace>
  <inkml:trace contextRef="#ctx0" brushRef="#br0" timeOffset="5121">20108 2134 19090,'-29'11'1714,"-1"2"-1243,0 4 201,10 4 1,1 3-337,0 6-1975,5-2 1,6 3 1817,21 10-1509,7 0 1565,5-15 0,4-2-44,9 3-158,-13-10 1,-2 0 100,-2 10-134,-9 5 2257,-13 0-2268,-25 3-549,-3-19-258,-4-2-773,13-11-1546,14-5 3137,4-5 0,2 4 0,0-3 0</inkml:trace>
  <inkml:trace contextRef="#ctx0" brushRef="#br0" timeOffset="23156">21290 3581 28334,'34'-35'18,"-10"12"1,4-3 0,-2 4-8,-6 5 0,2 0-969,7-5 0,4-3 1,-4 4 957,8-1 56,-15 10 0,1 2-2529,19 2 2519,-1 7-46,-7 9 1002,-9 10-1002,-23 13 0,-7 4 0,-4 4 0,1-10 0,-4 4-267,-3 0 0,-4 7 1,-2-1-1,2-4 267,-5 6 0,-1-1 286,0 1 1,-2 3-1,3-4-286,4-6 0,3 1 0,1 8 0,0 6 0,2-7 1201,3-12 0,1 0-1201,-1 5 0,-1 2 0,9-12 0,10-18 0,10-4 0,12-2-2646,13-1 2646,5-11 0,-22 4 0,0-3 602,-1-4 1,2-3-603,4-3 0,3-2 0,-1 0-550,7-3 1,2 0 239,-6 1 0,2 0 0,-4 3 0,-7 6 1,-3 3-1,6-6 0</inkml:trace>
  <inkml:trace contextRef="#ctx0" brushRef="#br0" timeOffset="24053">22260 3845 24311,'29'-10'381,"0"-1"0,-2-3 0,-3-5-297,-10-7 1,-4-1-3362,5-19 2186,-9 19 0,-2 3 2393,-2 3-1313,-1-3 871,-4 20-860,-7 3 381,-19 6-191,4 5 17,3 2 0,2 5 247,9 12 0,3 3-359,-1-7 1,2 1 1542,3 8 0,5 0-1251,7-9 0,2-2-165,6 7-222,3-13 0,2-4-3277,20-7 3219,-5-17 1,0-3 57,-10 6 0,0-2-742,16-18 0,-3-3 271,-8 6-100,-11 6 1,-1 0-24,-4 1 23,-4-1-472,1-13 931,-1 0 202,-1 1 1202,0 8-989,-3 14 1456,1 4-1714,-1 9 772,2 8-772,0 12-1,2 7 12,4 4 23,-2-1 122,6 4 124,8-12-302,-3-4-35,21-29-10,-16-14-57,-1-5 1,1-6-68,-4-5 1,-2-1 145,-2 8 0,-2 1-79,-3 0 1,-4 8-23,-7 20 101,-4 16 34,1 13 1604,4 5 0,3 2-1018,8 8-637,-4-13 0,4-5-599,22-11-2661,9-18 0,-14-2 2457,-1-5 1,-27 6 0,-1 2 0</inkml:trace>
  <inkml:trace contextRef="#ctx0" brushRef="#br0" timeOffset="24593">23619 3298 23168,'-27'2'638,"0"-1"1,2 6 0,1 3-292,-1 7 1,3 3 0,-5 17-499,18-9 1,6 0 297,11 1 88,9 11-72,6-26 0,4-4-63,15 4-10,-6-4 0,-1 1-34,7 6-79,-21-2 1,-5 4 33,-11 13 0,-7 2-2476,-8 13 2426,-1-15 0,-3-5-174,-5-11-124,4-8-761,4-4-863,2-3-885,5-10 2279,1-7 0,3 4 0,0-1 0</inkml:trace>
  <inkml:trace contextRef="#ctx0" brushRef="#br0" timeOffset="25294">23724 4110 25017,'-32'12'384,"-1"1"0,1-1 0,-4-1 1,-4 1-1,-2 0 0,1-1 0,4-1-291,-5 1 1,4-2-1,-4 2-749,2 0 1,-5 0-1,-2 2 1,1-1 0,2 0 401,0 2 1,1-1 0,1 0 0,-3 0 293,1 0 0,-3 1 1,-1 0-1,1 0 1,3-1-420,4-1 0,2-1 1,1 1-1,-3 0 372,-1 1 0,-3 1 0,-1 0 0,4-1 0,5-1 287,-7 3 0,4-1-284,6-1 0,0 1 1,2-2 26,3-3 0,2-1-58,-17 4-1471,7-7 1506,19-2 1104,3-3-1104,14 0-3277,0 0 0,1-3 2457,4 0 1,-3 0 0,3 0 0</inkml:trace>
  <inkml:trace contextRef="#ctx0" brushRef="#br0" timeOffset="25925">23548 4498 24020,'-43'1'1159,"10"-1"1,-2 1-986,9-1 0,-1 2-1267,-6 0 1,-4 1 0,-3 3 781,-3 2 1,-3 4 0,-1 0 0,3-1 343,-1 0 1,3-1 0,-3 1-12,-1 2 1,-3 1-1,-1 1 1,4-1 240,0 1 0,2-1 0,2 0-259,7-2 0,2-1 0,-3 1-283,-3 2 1,-4 1 0,0-1 0,3-1 274,2-2 0,2-1 0,0-1-284,-1 1 0,-1-1 1,4-1 298,-1-1 0,6-4 1658,-3-10-1624,22 1 34,7-8 335,1 8-1075,11-1 1710,6 7-1049,9 1 0,-8 0 0,-4 1 0</inkml:trace>
  <inkml:trace contextRef="#ctx0" brushRef="#br0" timeOffset="106548">20726 2152 17935,'35'-30'233,"-1"1"0,1-1 0,-2 3 0,-1 1 1,-4 3-229,-8 5 1,-2 3-17,21-14-12,-7 4-789,-4 12 0,0 2 812,2 1 0,8-1 0,-30 11 0</inkml:trace>
  <inkml:trace contextRef="#ctx0" brushRef="#br0" timeOffset="107415">22137 1640 22328,'-32'-3'1827,"1"3"-869,0 23 0,-1 6-645,0 1-1406,10-2 1,-2 5 0,6-5 526,4 0 1890,0 11-1201,13-31 616,11-4-817,4-2-281,25-29 90,-9 1-290,-2-10 0,-2-1 626,-4 5 78,3-10-67,-19 62 1,-2 14 308,4 10 0,1 2-331,-3-2 0,1-2-1135,1 6 1,4-13 664,12-33-270,-3-18-986,12-20 911,-18 14 0,-3-1-2518,7-16 2457,-3 7 1,-12 20 0,-1 5 0</inkml:trace>
  <inkml:trace contextRef="#ctx0" brushRef="#br0" timeOffset="107684">22525 1887 25959,'9'-36'386,"0"0"1,-2-3-1,-1-3 1,-2 5-365,-2 6 1,1 1-23,1-18 0,8 4-1639,8 25 1,4 5-1639,16-4 0,2 6 3015,-18 11 1,-18 1-1,-1 0 1</inkml:trace>
  <inkml:trace contextRef="#ctx0" brushRef="#br0" timeOffset="107998">23054 1464 24064,'-32'24'1054,"4"5"-718,6 13-15,17-7 0,4 6 1,8-6-1961,16-9 1,4-3-1,-5 19 1,4-9 241,14-37 1,0-15-1881,-6-16 3174,-18 11 0,-4 2 1,-3 2-1,-3 2 1</inkml:trace>
  <inkml:trace contextRef="#ctx0" brushRef="#br0" timeOffset="108316">23424 1199 22810,'1'42'655,"-1"0"0,0 0 1,1-2-1,-1 1 0,0-3-24,-1 5 0,2-3-2270,7-7 1,2-4 230,3 6 2527,17-29-1310,-8-24-285,2-13 0,-1-5 437,-10 15 0,2-1-11,11-13 1,1 6 60,-6 17 0,7 27-11,-7 16 73,-9-5 0,-1 2 67,0 0 0,0 2-17,4 5 0,0-1 940,7 7-1354,1-7-1031,-5-33-1793,-2-20 2652,2-15 1,-5 10 0,-5 0 0</inkml:trace>
  <inkml:trace contextRef="#ctx0" brushRef="#br0" timeOffset="108802">24148 1393 22687,'-35'13'414,"2"3"-179,13 0 1,2 4 173,3 2 0,4 3-2048,-2 9 1,4 1 1215,6 10 658,12-8 1241,8-30-1487,18-11 826,-6-12-966,-4-4 0,-1-3-2319,2-12 2430,-9 11 1,-1 3-73,-5 7 2347,-2 18-2246,-3 13 156,3 28-33,4-14 426,7 9-2616,5-29 2078,2-3-78,5-12 2122,0-7-3641,-7-2 1,1-1-175,14-10 132,-12 5 1,-2 2 818,-5 2 1,-4 1 0,-15 11 0</inkml:trace>
  <inkml:trace contextRef="#ctx0" brushRef="#br0" timeOffset="108986">24642 1429 25499,'15'34'294,"0"0"0,0 1 0,5 1 0,2-3-1933,-2-2 1,0-7-1639,2-9 2457,2-21 1,-20 4 0,0-5 0</inkml:trace>
  <inkml:trace contextRef="#ctx0" brushRef="#br0" timeOffset="109184">24747 1076 26496,'9'-38'-820,"-5"13"1,12 13 0,-11 12 0</inkml:trace>
  <inkml:trace contextRef="#ctx0" brushRef="#br0" timeOffset="109469">25224 1164 24155,'-13'27'164,"0"-1"0,-9 10 0,-4-1-1454,-2-4 1,0-1 1653,1 0 1,4 0-1,7-2 0,6-1 1273,22 17-1559,11-27 1,8-4-1032,4-6 1,6-3-1,-2-2-686,2-2 1,-2-3 1569,16-6 0,-12-4 1,-32 3-1,-3 4 1</inkml:trace>
  <inkml:trace contextRef="#ctx0" brushRef="#br0" timeOffset="115801">13970 3863 23829,'-1'47'437,"0"0"0,0 0 0,0-13 0,1-2 1,-1 3-285,0 13 0,0 2 0,1-5-1792,3-7 1,1-3 485,-3-1 1,2-6 2437,8-16-1329,-4-36-508,2-7 0,1-9 0,0 2 546,-1 0 1,2-1-389,0 1 1,2-6 0,1 0 0,-1 6 365,1-2 0,0 4 781,6-11 0,0 3-764,6 5 22,-2 13-22,-3 15 11,-5 7 2268,-1 20-2123,-3 23 1,-2 9 112,-3-5 0,-1 3-135,1-3 0,1 2 1,-2-5-102,-3-2 1,1-6 77,2 6-55,17-54-90,-5-11-11,1-3 0,1-4-45,-5 1 0,-1 0-28,1-3 1,1 1 55,4-3 0,-1 3 28,9-4-45,-5 44 1,-1 11 89,-10 9 0,-4 6-341,2 3 0,0 6 0,-1-2 453,-1 12 0,-2-2-124,0 1 0,-1-2 62,1-6 1,0-2-12,-1-2 0,1-4-633,10 0-2683,2-25 3248,2-32 0,-1-10 1,-2 4-1,-4 4 0,1-1 1</inkml:trace>
  <inkml:trace contextRef="#ctx0" brushRef="#br0" timeOffset="116360">14993 4163 22575,'26'-2'2666,"-6"12"-4305,-14 14 1,-4 4 1683,4 11 28,0-8 0,1-1 1221,2-10-925,19-11-391,7-33 5,-8 5 0,-1-2 345,-5-3 1,-2-1-340,-3 2 0,-1 2 11,-3 3-101,-4 32-867,-2 14 1074,0 18 1,0 5-34,-2-12 0,1 1 20,-1-5 1,1 2-1,-1-3 64,0 1 0,-1-1-40,1 2 1,-3-1-135,-6-9 0,-2-1-240,-9 14-1382,-12-36 1,-2-10-1639,3-8 2850,3-1 1,5-2 0,15 5 0,3 2 0</inkml:trace>
  <inkml:trace contextRef="#ctx0" brushRef="#br0" timeOffset="116691">15734 4128 24748,'-23'26'689,"5"3"1,1 5-399,6-5 0,2 3-1930,-1 12 1,6-1 603,8-15 0,6-3 1091,19 12 1353,4-27-1588,1-5-866,12-19-2232,-12-12 2457,-2-1 1,-19 1 0,-11 18 0</inkml:trace>
  <inkml:trace contextRef="#ctx0" brushRef="#br0" timeOffset="117079">16069 4251 17975,'42'-1'500,"-1"0"1,-2 0-1,-5-4-310,-6-12-16,-9 0 0,-3-2-3277,1-2 3204,2-10-90,-18 21 1535,-2 2-1523,-10 2 941,-22 3-897,-14 12-262,18 7 0,3 4 268,5-1 0,3 2 101,6 7 0,5 1 2991,3 13-2812,10-18 0,3-1-162,12 7-135,8-14 0,5-5-101,-10-6 0,2-3-1160,22-8 1,-2-4-2073,-6-2 3127,-11-1 0,-6-2 0,-16 6 0,-2 1 0</inkml:trace>
  <inkml:trace contextRef="#ctx0" brushRef="#br0" timeOffset="117462">16616 4163 22115,'9'46'429,"0"0"1,-1-4 0,-2-6-262,-6-9-56,0-5-79,0-13 371,5-14-337,11-34-927,2 7 1,3-1 859,-6 6 0,2 1 28,3-1 0,1 8 61,8 23 40,-13 15 0,-1 5-1292,0-4 0,-1 1 1650,3 17 1,-3 0-398,-1-3-90,0 0-325,-8-27 182,2-7 143,4-22 0,-3 14 0,-2-14 0</inkml:trace>
  <inkml:trace contextRef="#ctx0" brushRef="#br0" timeOffset="118603">17304 4145 21241,'-29'13'1440,"0"0"0,-8 4-1099,17 9 1,5 5-3619,8 16 2651,3-21 1,4 0 770,6 8 1309,3-16-1454,7-16 804,1-7-905,12-26-1067,-14 9 0,-1-1 1162,1-3 1,-1 0 5,7-19 2302,-11 26-2302,1 9-56,-3 8-101,10 34-972,-8-9 1,1 1 1262,4 6 1,2 0 839,1-6 0,1-5-951,13 1-12,1-19 45,-6-11-1089,-1-6 0,-1-4 1055,5-5-16,-6 5 0,-3 0 2082,-3 5-2088,-1 2-1657,3-4 1634,10-19 23,-7 4 0,-9 10 0,-2 0 0,-3-9 2224,-3-4-2291,-4 13 67,-8 2-2302,-17 15 2369,-7 21-56,-2 0 2276,6 16-2186,14-4-1988,5 10 1988,3-9-529,3 6 451,1-15 2022,6-2-2045,5-5 17,25-1-107,-6-6-101,-1-3 1,3-3-1015,-3-7 1,-2-2-2073,18 0 3073,-5-13 1,-33 16 0,-2 1 0</inkml:trace>
  <inkml:trace contextRef="#ctx0" brushRef="#br0" timeOffset="119664">18327 4057 19661,'-35'14'1092,"-1"0"0,-1 16 0,7 4 170,14 6-2901,9-11 1,4-2-107,15-6 1846,9-17 1308,4-3-1442,11-28 406,-20 9 1,-1-3-385,0-2 0,-2-1 11,4-18 0,-13 26 156,1 32-32,-1 6 223,5 25 2929,2-5-2342,1-6-463,4-8-169,-1-14-280,32-29-548,-23-6 0,0-6-567,-1 1 1,2-1 0,-2-2-547,2-9 1,-3 0-1,-3 2 1,-3 3-731,2-1 1092,-6 13 1277,-2 11 1938,2 30 1099,-1 21-1626,2 5-380,-7-13 1,1-1 346,2 0-684,-1-5-548,-3-17 0,0-10-208,18-28 0,8-11-78,0 19 0,3 0 136,-8-4 1,1-4-1,1 8-86,7 6 1,-1 13 100,-8 19 0,-3 8 1627,-6-7 0,-1 2-1289,8 20 1,-3-1-885,-7-10 479,4 5-45,-11-43-3176,9-18 2457,-6 10 1,2-8 0,-10 22 0</inkml:trace>
  <inkml:trace contextRef="#ctx0" brushRef="#br0" timeOffset="121148">14499 4833 25342,'7'44'750,"-4"-12"1,-1 0-4028,-2 12 2583,0-9 1,0 5 0,0-4 721,0-8 0,0-1-578,0 17 0,-1-6 539,1-22 875,-1-7-898,1-16 34,0-11 22,0-9 1,0-5 5,3-6 0,1-3 17,1 7 0,2-1 0,2 2 72,6-12 1,4 5-56,3 11 0,2 5 2206,13 0-2268,-5 21 3276,-16 15-3160,-5 28-105,-5 1-17,-5-11 1,-3 0-3272,-10 13 3051,0-18 1,-1-3 135,-10 5-22,-3-3 89,17-19 528,15-16-483,6 6-2167,26-4 2291,-1 42 44,-1-2 1073,-22-2 0,-4 2-1151,-4 16-95,-15-1 0,-8 0-146,0-25 0,-2-1-430,-10 13 1,-1-10 42,-8-35-1019,15-17-1742,26-11 2659,14 17 0,-7 0 1,5 20-1</inkml:trace>
  <inkml:trace contextRef="#ctx0" brushRef="#br0" timeOffset="121447">15064 5362 26675,'3'-43'190,"1"0"1,-3-5 0,-1 3-112,-4 2-79,-1-3 78,11 23-156,10 11-629,13 1-1063,11 8-1507,8 1 2457,-17 2 1,-6 0 0,-21 0 0</inkml:trace>
  <inkml:trace contextRef="#ctx0" brushRef="#br0" timeOffset="121883">15469 5062 26519,'-1'38'257,"-3"-3"23,-8 0 1,-1-2-68,1 2-197,1-1 1,10-4 78,28-19 1,7-10-108,-1-8-1627,6-1 1,0-6 619,-10-25 1019,-9-4 837,-8 1-994,-19 14 1,-5 2-2348,-9 2 2391,-1 6 1,-1 6-78,-11 21 78,4 3-78,6 9 89,10 1-1894,21 1 707,14-11 1404,19 0-3393,-9-17 2490,-1-2 0,-20 1 0,-2-1 1</inkml:trace>
  <inkml:trace contextRef="#ctx0" brushRef="#br0" timeOffset="122251">15981 5027 24625,'5'47'717,"0"0"0,0 3 0,-1-6-3994,-4-11 1185,0-3 3501,3-20-1521,0-15-733,6-19 1,2-7 737,0 3 1,0 0 78,2-11 0,1 1 22,-2 11 1,2 6-6,15 3 1277,3 37-1243,1 8 33,-17-1 0,-3 2 145,5 19 113,-1-1 2649,-3-21-3904,4-15-2336,-3-34 2457,-2 1 1,-4-3 0,-8 18 0</inkml:trace>
  <inkml:trace contextRef="#ctx0" brushRef="#br0" timeOffset="122765">16492 4904 26059,'27'-10'465,"-2"5"0,2 2-3742,13-2 2427,-13 4 0,-1 2 862,-3 6 1385,-13 6-1408,-11 18 871,-21 12-849,3 3 28,-2-15 0,0 0-2027,-4 11 2133,3-1 23,10-13 2179,9-18-2145,2-3-156,16-5-46,2-1 0,14-1 0,14 0-583,-13-1 0,0 0-493,-6-1 0,-1-1-2201,22-2 2953,-34-4 0,-12 6 1,0-1-1</inkml:trace>
  <inkml:trace contextRef="#ctx0" brushRef="#br0" timeOffset="123120">16933 5062 24132,'36'-14'372,"-1"0"0,1-1 0,-1 1 0,11-5 0,-8-4-2011,-12-9 1,-15 0-678,-29 8 3615,-26 31-1276,10 15 167,15 5 0,4 4 186,5 2 0,2 1-270,-1 0 0,5-2 0,7-2 1,9-5-74,18-8 1,5-5-258,13 2-1107,-7-7 0,-3-5 1331,-12-15 0,-10 8 0,-12-7 0</inkml:trace>
  <inkml:trace contextRef="#ctx0" brushRef="#br0" timeOffset="126051">18027 4657 26071,'9'38'784,"-8"-8"0,-3 2-2423,-4 6 1,-2 1 631,-1 1 0,0 1 674,3-6 0,0 2 0,0-4 339,2-4 0,1-3-105,-2 7 0,1-4 88,3-8 11,0-10-90,1-8 1660,0-3-1592,0-14 16,5-7 1,3-7 5,1-5 0,1-7 0,2-2 0,0 3 0,2-4 0,1 1 0,0-2 2,-1 4 1,-1-3 0,1 2 0,-1 6-3,5-3 0,-3 7 1962,2 2-1928,3 10-2213,-8 10 2224,2 11 33,-5 17-67,0 13 213,-2 7 1,0 4 909,0-8 1,-1 1-1135,-1-4 0,0 1 0,1 1 0,3 15 0,-1-2-1135,0-6 1,0-2 1134,-1-6 0,1-2-628,7 2 1081,-2-41-3730,5-19 2457,-5 1 1,-2-2 0,-8 17 0</inkml:trace>
  <inkml:trace contextRef="#ctx0" brushRef="#br0" timeOffset="126236">18415 4939 25151,'-37'-3'465,"1"-1"0,0 1 0,-15 0 0,7 0-453,5 1-12,4 2-1536,0 0-402,17 0-1339,3-2 2457,24 2 1,-6-2 0,6 2 0</inkml:trace>
  <inkml:trace contextRef="#ctx0" brushRef="#br0" timeOffset="127035">18821 4815 25925,'-34'1'48,"1"-1"1,4 5 0,4 4 107,-11 21-1795,34-4 1,7 0 129,13 5 1576,1-13 1,3-5 1341,11-10-1443,1-16 435,-13-13 1,-2-4-402,4-7 0,-9 4 0,-4 3-11,-6 18 34,-3 10 55,3 46 37,2-9 1,3 6 0,-1 0 518,-2-6 0,1-1 0,0 2-609,1 0 0,2 3 1,-1-1-1,0-4 137,2 7 1,-1-3-62,0-1 0,-1-1-45,-3 3 0,-8-4-370,-28 1-33,-14-36-933,14-17 0,3-9 1235,7 0 1,4-3-80,1-17 1341,33 16-1206,9 11-1259,-4 6 1,3 2 1258,0 2 1,1 0-24,2-2 1,-1 0 22,0-2 1,-1-2-18,9-12 1,-3-4-223,-9 7 0,-2-4 231,-1-4 1,0-4 0,-5 2-16,-3 3 1,-4-1 22,2-8 1,-4 1 21,-3-8-21,-4 11 32,-14 5 80,-2 17-35,-14 9-33,1 21-11,11 5 0,3 5 106,4 6 0,2 2-28,-3-1 1,7 1 33,17 9 0,9-4 1896,6-8-2053,2-9 0,3-5 0,9-15 0,2-8-1639,-2-16 1,0-3 637,-5 4 1001,-1-5 0,-8 5 0,-23 17 0,-2 3 0</inkml:trace>
  <inkml:trace contextRef="#ctx0" brushRef="#br0" timeOffset="127236">19844 4904 18944,'0'0'0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31T19:22:15.111"/>
    </inkml:context>
    <inkml:brush xml:id="br0">
      <inkml:brushProperty name="width" value="0.09071" units="cm"/>
      <inkml:brushProperty name="height" value="0.09071" units="cm"/>
      <inkml:brushProperty name="color" value="#FF0000"/>
    </inkml:brush>
  </inkml:definitions>
  <inkml:trace contextRef="#ctx0" brushRef="#br0">23230 8661 21880,'28'15'649,"-3"-2"-3926,7-15 1455,-8-4 3387,18-2-1386,-15-3-33,2 1 1072,18 2-1072,-10 4-1230,-12 3 1,2 1 1312,8 0 1,1 1 609,-4 2 0,0-1-800,5 1 1,0 0-7,-9 0 1,-1 1 22,-2-1 0,2 1-1005,6 1 0,1 1 954,-6 0 1,1 2 27,3 3 1,2 3 0,-3 0 465,1 5 1,-1 1-467,8 3 1,0 1 265,-8-5 1,-4-1-300,14 6 22,-2-2-22,-13-9 0,0 0 5,-1-1 1,-1-1-6,-1 0 0,-1 0 0,12 6 1260,-15-7-1260,2 3-67,9 16 61,-12-8 1,2 3-1113,4 9 1,1 2 1122,0 3 1,-1-2-1,-5-7 1,-1-1 1128,-2-5 1,-2-3-1124,1-1 0,9 22 0,-7-5-634,-2-3 0,-2 1 623,-3-10 0,-2 1 0,0 2 0,0 1 1360,1 5 1,-2-1-1339,2 16-1387,-1-9 0,-1 1 1376,-4-14 0,1-1 6,0 0 0,0 0-17,3 13 34,-2-13-23,0 3 0,0 2-11,1 10 6,-1 2 0,-1 0-6,-1 4 617,-2-16 0,0 1-617,-1 14 0,0-15 0,-2 1 0,-3-1 0,-2 1 0,-5 10 0,-1-2-250,1-13 1,0-1 249,-2 0 0,-1-3 0,0 1 3092,-11 8-3008,7-9 0,0 2-51,0-4 1,1-1 16,-4 5 1,0-1 38,-8 5-1567,7-8 0,-1-1 1512,-14 10 109,12-11 1,0 0-121,-13 4 33,1-2 0,0-2-23,1-1 57,1-2-77,4-3 1,-3-1 8,5-2 1,-1-1-270,-5 2 1,1-1 257,6-4 1,3 0 10,-14 0 23,-2 2-34,0-2 1412,12 0 0,-2 1-1407,-1-2 1,-1 0-1291,-9 1 1,0-1 1284,10-1 0,1-1-11,2 0 0,1-2 137,-8 0-115,1 0 250,7 0 1,-1 0-228,-17-4-252,7-2 0,1-1 251,-3-5-44,17 4 0,2-1 12,-3 0-12,-7-6 33,-3-2-33,2-1 3110,3 0-3088,10 6-1312,-19-16 1290,13 11 0,-14-11 23,10 3-23,7 5 371,6 2 1,0-2-339,-9-18-1490,10 12 0,1-1 1468,1-1 1,2 0 728,-7-17-729,6 7 0,6 11-11,0 3 11,-1-1 0,-5-13-2178,-2-8 2167,-1-1 5,10 23 1,-1 0 2173,-2-7-2168,-2-15-1010,5 22 0,1-1 999,-1-6 0,1-1 0,-3-16 11,6 4-11,2 15 12,1-1-12,0-17 2279,0 9-2285,1 0 1,1-3-1129,1 15 0,0-1 1139,1-10 1,1 0-6,4-6 2268,0 6-2268,0 1 0,-1 10 11,1-10-33,-1 13 22,3-9 22,-1 0-22,3-6 0,-5 10 0,1 1 0,-1-1-2257,3-8 2246,1 1 11,0-3 0,-1 12 0,7-18 0,-1 13 11,1-5-22,-5 19 2291,-6 8-2292,0 0 12,7-8 0,-2 2 0,5-6 3276,-5 5-3160,6-9-104,-5 8-12,10-7-1341,0 5 1341,-3 5 11,2-1-22,-4 3-2948,-1-4 2959,-1 0 0,-3 2 11,-7 5 886,5-2-886,2 0-11,5-4 11,-2 3-11,5-3 0,-1 2 11,-1 0-11,2 0 0,-4 1 0,-4 4 0,-1 0 0,-6 5 0,1-1 0,-2 1 3276,0 0-3149,-3 2-127,-1 0 0,0 1-22,1 0 22,0 0-246,8 0-427,1 0-133,5 1-1010,-1 6-1461,0 6 0,-4 0 2457,3 2 1,-8-10 0,-2-1 0</inkml:trace>
  <inkml:trace contextRef="#ctx0" brushRef="#br0" timeOffset="10023">21502 6509 25062,'-2'-27'997,"1"0"0,-2-11-745,6 68 1,2 18-1343,1-18 1,0 2 1089,1 7 0,0 4 0,1-3-57,4 0 0,0-4-10,1-3 0,0-3-619,-1-2 0,2-6-2591,8-11 2457,-5-11 1,-8-15 0,-7 3 0</inkml:trace>
  <inkml:trace contextRef="#ctx0" brushRef="#br0" timeOffset="10262">21749 6297 26440,'6'40'58,"-1"0"1,1 0 0,1 9 0,1-1-59,-3-12 0,1 0 0,1 1-153,2-1 0,2 0 0,-1-4-301,-1-3 0,1-3-1185,10 10 1,0-11 818,-8-30 1,6 3 0,-16-8 0</inkml:trace>
  <inkml:trace contextRef="#ctx0" brushRef="#br0" timeOffset="10458">21837 6650 23952,'-45'14'508,"0"1"0,-3-1 0,4-4-3785,2-7 2457,4-13 1,20 7 0,15-9 0</inkml:trace>
  <inkml:trace contextRef="#ctx0" brushRef="#br0" timeOffset="10848">22049 6562 17790,'46'-7'1638,"0"0"0,-14-7-363,15 0 0,-7-4-1275,-36-9-3277,-3 1 872,-11-5 3301,-1 15-873,-12 1 1143,0 13-1009,-2 13 12,2 10-69,10 6 1,4 4 173,2 2 1,3 1-85,1 0 1,4-1 158,3-4 0,4-4-147,15-2-202,5-11-605,21-16-2672,-11-16 1638,-10-1 1,-3-4 818,-1-10 1,-6 1 0,-15 24 0</inkml:trace>
  <inkml:trace contextRef="#ctx0" brushRef="#br0" timeOffset="11183">22613 6191 23068,'-30'-1'145,"-1"-1"1,0 3-1,4 3-3422,8 16 3135,22 22-565,22 1 785,-3-16 0,2-1 623,-3-7 1,0 0-652,-2-2 0,-1 1-803,-2 3 1,-2-1 740,1 8 1160,-6 9-3647,-26-23-778,-8-13 2457,3-11 1,1-5 0,21 6 0</inkml:trace>
  <inkml:trace contextRef="#ctx0" brushRef="#br0" timeOffset="11379">22913 6262 23247,'11'33'128,"0"1"1,0-1 0,3 11 0,-2-7-286,-7-16-1300,-2-10 1457,-1-21 0,-1 6 0,-1-10 0</inkml:trace>
  <inkml:trace contextRef="#ctx0" brushRef="#br0" timeOffset="11590">22842 5891 19078,'0'0'0</inkml:trace>
  <inkml:trace contextRef="#ctx0" brushRef="#br0" timeOffset="12309">23301 5997 20109,'-7'30'399,"1"1"1,-1 13 0,1-2-3677,-2-2 2858,14-3 1,4-3 418,2-14 1286,17-7-1645,-17-51-1341,-6 0 1582,-3 8 1,-2 0-107,-12-10 33,-5 10 2269,-11 9-2627,-14 12-1854,5 8 2358,5 15 258,13-3 2459,18 7-2336,15-12-90,23-11 1,5-6-512,-18 2 0,0-1 265,6-1 0,3-2 0,-4-3-1142,-5-7 1,-4-2 1051,-3 4 0,-1-1 68,11-13 1913,-16 15-1891,-20 23-895,-11 21 0,0 7 996,-6 5 5,3 1 0,3 1 440,12-3 440,4-8 1685,25-16-2536,11-42-1320,-7-1 1,-1-8 982,-10 4 0,-2-5 1,-1-1-1,-1 2 138,-1 0 1,-1 1 0,-1 0 748,-1-8 0,-1-1 0,-3 7-758,-2 12 0,-2 6-73,1 8 370,0 34 0,0 14-1251,0-2 0,1 2 1187,2 1 1,1 4-1,0-4 636,3 5 1,2-4-635,3-3 1,2-3-90,-2-5 0,1-2-73,9 6-269,-1-15-2947,6-20-61,-12-7 2611,5-13 1,-17 13 0,0 1-1</inkml:trace>
  <inkml:trace contextRef="#ctx0" brushRef="#br0" timeOffset="12578">24095 5539 13252,'0'0'0</inkml:trace>
  <inkml:trace contextRef="#ctx0" brushRef="#br0" timeOffset="12775">24253 5891 16860,'0'0'0</inkml:trace>
  <inkml:trace contextRef="#ctx0" brushRef="#br0" timeOffset="13776">23107 7108 25196,'13'38'534,"0"0"0,1 3 1,-1-1-1406,-7-11 1,0-2 658,5 19 263,-11-44-476,3-33 687,2-5-335,2-11 0,3-2-1478,-3 15 1,2 2 1555,1-9 1,3 4 72,7 2 610,-1 15-717,5 27 1,0 7 28,1 6 51,-2 2 0,-2 0-51,-7 1 179,-2-10-11,19-16-145,-7-14-18,-4 2 1,0-4-6,0-11 0,-1-3-17,2-2 0,0 1 1445,-4 5 1,-1 3-1441,11-14 1,-24 36-134,-2 11 178,-1 7 102,0 12-12,0 3 190,0 15-3318,8-12 3229,4-6 0,3-2-1906,16 1 1760,-9-10 1,0-4-1,11-3-67,-4-6-1528,-7-16 1489,-12-14 0,-5-4-50,-8-13 775,-2 7 0,-5 2-888,-22 6-134,-3 9-964,-11 8 363,18 8-855,1 3 1732,20 9-3228,20 1 2457,2 1 1,1-3 0,-5-6 0</inkml:trace>
  <inkml:trace contextRef="#ctx0" brushRef="#br0" timeOffset="14614">24606 6456 23762,'2'50'1148,"-2"-24"1,1 3-2242,6 8 1,4 5 0,-1-3 545,-3-2 0,2-1 573,2 2 0,3 2 0,-3-5 1383,5 8-1667,-8-20 815,-3-7-759,-5-15 449,0-13 156,0-4 2873,6-17-2976,5 4 0,3-5 0,0 2-1939,-1 1 1,0-1 1689,4-9 1,1-6-1,-4 7-182,-7 10 0,-1 3 153,0-7 1,-4 0-63,-13 6 1,-4 2 83,-9-9-1103,-13 14 0,-7 6 1070,-2 7 1,-2 6-12,15 2 0,0 2 0,-1 1 706,0 0 0,-1 1 0,1 2-785,-12 11 1,3 1 11,13-4 0,2 0 112,-5 3 0,5 0-2791,9 3 629,23-10-310,18-3-850,8-8 3863,5-5 0,-22 3 0,-2-3 0</inkml:trace>
  <inkml:trace contextRef="#ctx0" brushRef="#br0" timeOffset="14877">25083 6403 25577,'24'30'235,"0"0"1,0-1-1,10 12 1,-8-5-3513,-11-6 333,-3-6 3188,-5-12-2418,-2-4-239,-4-11 2413,-1-13 0,0 8 0,0-7 0</inkml:trace>
  <inkml:trace contextRef="#ctx0" brushRef="#br0" timeOffset="15061">25135 6174 22092,'-9'-9'3276,"2"2"-3179,7 7-1049,-3-22-2325,13-5 3079,-1-8 0,4 12 1,-4 16-1</inkml:trace>
  <inkml:trace contextRef="#ctx0" brushRef="#br0" timeOffset="15818">25400 6156 24513,'7'30'1894,"-6"0"-1458,-15-7-122,7 10 0,3 5-219,3-8 1,2 0-85,1 8 0,5-2-67,22 1-67,-5-30-23,8-19-11,-14-14-73,-10-4 1,-5-4-1410,-4 2 1,-6 1 1233,-10-4 0,-6 4 121,3 11 1,-3 6 98,-6 4 0,-1 5 45,3 5 0,3 2 509,4 1-279,10 0 157,36-1-158,15-14 1,3-4-85,-18 7 1,1-1-12,16-10 1,-3-2 134,-8-2-129,-3-1-11,-15 12 33,-3 4-2264,-7 21 2365,6 24-92,0-4 193,5 11-33,-5-23-169,0-7 2079,-3-9-2134,1-13 33,-4-12-22,1-17-79,-4-10 0,0 0 3169,3 2-3052,-4 5 1,6 8 316,10 27-356,-1 8 12,10 12 0,-11-2 22,2 5 23,-7-9 44,0-2-11,3-1 249,2 3-237,1 0-3356,4 4 3318,-6-6-41,0 0-246,-8-6-3031,7-40 0,-1 6 2621,-4 9 1,0 1-1,0 0 1,-5 20 0</inkml:trace>
  <inkml:trace contextRef="#ctx0" brushRef="#br0" timeOffset="16329">25912 5644 23818,'8'42'605,"1"0"0,4 4 1,0-4-461,3-6-1784,0-13 1,3-3-734,11-7 2350,4-10 1363,-4-17-1498,-8-9-1129,-11-8 0,-3-2 915,3-5 287,-6 7 0,-2 3-1470,-3 11 1599,0 8 2003,3 24-1656,6 12 0,4 10 0,0-2-906,1 5 0,1 1 642,-3-6 1,2 3 0,1 0 0,-2-4 554,5 9 0,-2-4-521,-2-3 1,-1-1 881,-3-8 0,-2-1-1044,0 9-1760,-28-18 180,-5-24-6,1-2 1,0-5-1692,-7-19 2457,5-1 1,18 19 0,4 4 0</inkml:trace>
  <inkml:trace contextRef="#ctx0" brushRef="#br0" timeOffset="16698">26405 5309 23247,'-17'30'44,"-1"0"1,0 0 0,4-1-3322,11 18 1768,14-8 1671,1-11 1,3-1 816,3-9 0,2-1-554,4 5 1,0 1 434,5 10-871,-1 4-393,-22-9-1224,-15-13-210,-6-1 2574,-12-11-4013,3-11 2866,5-3 1,11 1 0,4 1 0</inkml:trace>
  <inkml:trace contextRef="#ctx0" brushRef="#br0" timeOffset="17130">26582 5327 12522,'1'33'164,"1"0"1,-1-1 0,1-4 2837,2 2-1635,14 11 1263,14-11-2686,1-17-169,-3-52-155,-18-8 580,-9 13 0,-2 0-458,-1-5 158,0 10 368,13 36 2774,0 15-2986,1 3 0,0 3-56,0-1 0,-1 0-1560,1-2 1,1-1 1715,15 15-872,-10-19-898,-4-28-1602,-12-11 3216,-3-19 0,-1 19 0,0 2 0</inkml:trace>
  <inkml:trace contextRef="#ctx0" brushRef="#br0" timeOffset="17567">26952 4957 22507,'-29'33'646,"0"0"0,7-9 1,4-1-3924,7 23 1980,39-15 2018,-9-11 0,3-1-682,3-4 0,0-2-39,-1-1 0,-2 0 913,2 1-1159,-8 18 167,-14 0-874,-22 13 562,1-19-2886,-5-10 3051,17-14 1,7-1 0,0 0-1</inkml:trace>
  <inkml:trace contextRef="#ctx0" brushRef="#br0" timeOffset="38186">24148 9860 19796,'15'30'224,"-3"-6"-3501,-12-9 938,-9 2 3225,-20 5-639,0-4 911,-15 1-430,-4-7-470,8-2-146,3-3 0,-3 0 5,3-1 1,1-2-1091,-1 1 1,0-1 1017,1 0 0,1-1 16,9-1 1,2-1 2028,-25 2-2011,2-1-45,6-1 0,-1-1-18,15 1 1,1 0-236,-21 1 1,1 0 218,4 1 23,-8 0-23,16-3 22,5 0 1,0-1 2551,-8-6-2530,9 3 1,2-2-22,4-8-1,-3-6 1474,9 3-1485,-2-7-11,8 2-3189,0-20 3206,5 17 0,1-2-1004,0-6 1,1 0 986,1 7 0,0 1 11,1-18 23,1 17-12,0 1 124,21-17 198,5 11 1,5 0-345,-4 4 0,2 1 3,-3 5 1,2-1 0,-2 3 7,-2 3 1,1 1-7,16-12 1,1 1-192,-17 11 0,-1-1 202,13-7 1,-2 1-6,-6 4 1,-1 3 1549,-2 2-1539,3 3-5,-5 4 0,2 0-17,17-2 86,-12 3 0,0 1-74,18 0-1,-23 3 0,-1 1-1065,1 0 1,0-1 1064,-1 1 1,1 0 66,-1 0 0,0 0-78,22 6 0,2 6 0,-13 10 0,5 8 0,-3-1 22,-5-2 1,0 0-23,-5-3 0,3 2 0,-1 2 0,-3 1-435,1 9 1,-4 2-1,-3-3 424,-1 0 0,-1 1 395,0 0 1,0 3-1,-6-4-423,-7-8 0,-4-2-502,2 22-737,-7-11 1783,-17-18 0,12-9 0,-12-11 1</inkml:trace>
  <inkml:trace contextRef="#ctx0" brushRef="#br0" timeOffset="39289">22207 8131 26989,'0'32'280,"0"-1"0,7 11 0,4 4 1,2-2-369,-1-10 1,1-2-1,1 1 91,2 9 1,0 1 0,1-5-1607,1-5 1,-2-8 1198,-3-9 361,-1-7-1548,-4-25-48,-3-9 1,-2-5-1639,2-13 2621,-3 5 1,0 4-1,-2 15 1,0 3 0</inkml:trace>
  <inkml:trace contextRef="#ctx0" brushRef="#br0" timeOffset="39555">22437 8008 26698,'32'35'403,"-17"-15"1,1 4-307,0 13 0,1 7 0,-1-1-1190,1-6 1,-1 0 0,2 1 323,2 7 1,1 3 0,0-6 734,1 1 1,-1-8 30,-1-8 3,-9-36 0,-4 8 0,-6-22 0</inkml:trace>
  <inkml:trace contextRef="#ctx0" brushRef="#br0" timeOffset="39771">22648 8361 16680,'-37'18'324,"0"0"1,-1 0 0,4-1 0,0-1 0,4-3 963,5-4 1,2-2-1833,-10 0 0,1-2 239,-1 2-2586,-6-5-204,35-6 3095,10-4 0,-4 2 0,4 0 0</inkml:trace>
  <inkml:trace contextRef="#ctx0" brushRef="#br0" timeOffset="40157">22948 8343 21667,'28'-29'52,"0"-1"0,-2 3 1,-5 2 126,-14-5-3456,1-3 2417,-5 12 2336,0 0-1330,-11 15 100,-33 18-43,19 4-119,0-1 0,4 4 201,12 9 1,8 2 173,11 16-63,4-8 1,5-3-319,-3-17 1,3-4-79,7 2 0,1-3-112,12-8-449,-2-14-1078,-14-8 1,-3-5 1055,1-19 0,-8 19 1,-5 1-1,-10-1 0</inkml:trace>
  <inkml:trace contextRef="#ctx0" brushRef="#br0" timeOffset="40523">23513 8026 22529,'-24'-22'1054,"1"14"-853,-1 21-3478,-2 28 3234,23-16 0,4 1 133,3 21-23,8-21 0,5-5 1342,13 2-1448,-9-3 0,-3 1-96,0 6-201,3 13-586,-29-20-2355,-20-17 2457,10-7 1,-10-5 0,25-1 0</inkml:trace>
  <inkml:trace contextRef="#ctx0" brushRef="#br0" timeOffset="40856">23724 7726 23023,'11'37'233,"0"-1"0,0 1 0,0 4 0,0 1 0,0-3-99,-1 2 1,1-1-1774,3 7 1,1-1 491,-3-12 0,1-3 1147,9 12 1084,-11-28-2462,-3-8-1899,-3-3 2457,-3-12 1,-1 6 0,-1-6 0</inkml:trace>
  <inkml:trace contextRef="#ctx0" brushRef="#br0" timeOffset="41050">23954 7973 21286,'-48'14'243,"0"1"1,10-5 0,-2 1-1,9-2-3520,3-2 0,-15 3 2601,53-10 1,-6 0-1,8 0 1</inkml:trace>
  <inkml:trace contextRef="#ctx0" brushRef="#br0" timeOffset="41293">24130 7973 16468,'6'7'3276,"-1"-2"-2203,11 21 1,2 7-166,-3 3-617,1-4 0,4 6 0,-4-5-55,3 13-1385,-5-19 1,-1-11-1497,-3-23 1825,-8-30 1,-3 6 0,-5-1 0</inkml:trace>
  <inkml:trace contextRef="#ctx0" brushRef="#br0" timeOffset="41476">24095 7743 20076,'4'1'2352,"0"-1"-2788,-4 0-1491,3-2-1350,0-1 2939,4-1 0,-4 2 1,1 1-1</inkml:trace>
  <inkml:trace contextRef="#ctx0" brushRef="#br0" timeOffset="41959">24695 7867 21779,'-35'22'106,"15"-6"1,2 0-3384,-5 17 1768,4 1 2636,15 0-814,9-10 720,5-4-943,6-4-281,26-35-197,-23-6 186,-1-2 0,-2-2-157,-13-19 202,-2 22 1,0 1 201,-1 0 434,0 6-390,4 34 416,11 31-96,-1-20 0,2 1-374,4 2 1,2-3 20,-3-7 0,1-6-56,15-2 2974,-14-16-5025,4-22-1226,-8-6 2457,-2-2 1,-9 13 0,-5 18 0</inkml:trace>
  <inkml:trace contextRef="#ctx0" brushRef="#br0" timeOffset="42190">25188 7885 16860,'0'0'0</inkml:trace>
  <inkml:trace contextRef="#ctx0" brushRef="#br0" timeOffset="119413">21749 8096 23437,'-29'-6'1154,"1"0"1,-15-2-2794,6-1 1,-6-3 1341,10 1 1,-4-3 0,-1 0 0,3 0 303,0 1 1,2 1-1,-3-2 353,-2-2 1,-4-1 0,2-1 0,5 2-356,-1-2 1,0-1-353,4 4 0,-4-3 1,0 0-1,3 2 341,-10-5 1,0 0-10,0 1 0,-3-2 0,4 2-41,3 0 0,4 2-151,5 3 0,0 0-1432,-4-7 1,2 1 1017,2-2 0,8 2 1,22 16-1</inkml:trace>
  <inkml:trace contextRef="#ctx0" brushRef="#br0" timeOffset="120245">17621 6650 25163,'-6'33'706,"2"1"-1799,10 0 1,6 8 0,0-1 473,-2-7 0,1 0 0,1 1 374,1 4 1,2 2 0,0 0 0,-1-4 250,5 8 0,-1-6 532,-3-9 1,-2-6-752,-2-11-616,-4-7-751,-4-5 744,-2-1 836,-1-10 0,0 8 0,0-8 0</inkml:trace>
  <inkml:trace contextRef="#ctx0" brushRef="#br0" timeOffset="120928">17798 7197 24916,'-2'-23'661,"1"-11"-481,0 11-1819,0-3 1,1 1-253,6-5 1981,-1-1 1476,5 20-1443,13 11 815,16 26-938,-3-8-1107,-10 8 1,0 2 1140,3 8 2234,0-3-2268,-11-13-168,-11-15-369,-3-3-2740,-2-11 0,-1-1 2457,-1-10 1,0 11 0,0 0 0</inkml:trace>
  <inkml:trace contextRef="#ctx0" brushRef="#br0" timeOffset="121395">18150 6914 21577,'24'-24'0,"0"-1"0,0 4 0,-9 1 45,-24-7-3322,-2 10 1297,-16 0 3163,8 21-993,-1 11 906,13 9-682,4 17-111,13 1-57,2-1 124,24-9-337,-9-26 1,1-6-370,16-6-247,-17-2 0,-4-4-872,-4-19-1822,-5-10 2457,-7 13 1,-5 2 0,-2 20 0</inkml:trace>
  <inkml:trace contextRef="#ctx0" brushRef="#br0" timeOffset="122006">18539 6650 18474,'-46'-9'1467,"9"11"-3106,26 26 1,8 9 2217,9-4 0,4-1 143,-6 2 0,4-3-661,8-8 1,2-6 39,4-12-482,8-38-246,-16-11 931,-5 15 1,-2 0-586,-7-20 192,0 24 111,0 14 449,15 34 2805,-1-1-2944,-1 1 0,1 0 108,9 4-82,2-6-1782,5-11 1189,-5-14-157,2-11-662,-7-12-1175,10-8 929,0 8-1833,1 5 3043,7 13 2130,-6 22-1570,-1-6 135,-9 8-213,-16-11-223,-3-2 178,-12-10 23,-4-6-102,-7-9-88,-1-9-488,9 0 0,3-2 286,-2-9-208,3 9 1,6 1-1418,12 0 8,3 9 1,1 2-1639,6-2 2457,5-7 1,-22 26 0,-2 2 0</inkml:trace>
  <inkml:trace contextRef="#ctx0" brushRef="#br0" timeOffset="122266">18997 6191 22676,'17'31'250,"-1"1"1,0-1 0,1 0 0,-1-1 0,0-3-201,2 1 1,2 0-1144,10 8 1,7 4 0,-4-5-341,-3-8 1,-1-2 991,1 5 0,3 1 1,-7-12-751,0-20-2086,-19-12 3078,-3-11 1,-4 10-1,0 1 1</inkml:trace>
  <inkml:trace contextRef="#ctx0" brushRef="#br0" timeOffset="122752">19297 6368 18798,'-41'15'411,"0"0"0,4-2 0,5-3-254,1-8 11,12-6-1807,16-24 1,9-7 162,10-7 1472,-5 13 1,2-4-1,1 2 714,11-5 0,1 3-677,-2 3 1,1 4-492,0 4 0,0 9 884,14 29-1606,-17 24 1325,-12-10 1,-1-1 1920,7 13-1574,-1-7-1381,9-3 1046,1-15-157,2-5 1517,2-23-1517,-7-8-62,3-3 1,1 0 16,5-1 45,-5 7 0,1 3-45,2 11 12,3 10 33,-3 10 0,0 2 33,5 3-39,-8-1 1,-3-3 2296,-10-12-3714,7-4-1854,8-19 2457,-4 10 1,0-10 0,-19 14 0</inkml:trace>
  <inkml:trace contextRef="#ctx0" brushRef="#br0" timeOffset="124682">18203 7461 19022,'-17'-45'3276,"4"8"0,12 41-1984,6 25-1270,5 6 28,-1-5 1,1 2-34,1-3 0,3 2 151,6 5 0,3 5 0,-2-5-523,-6-8 1,0-2 365,13 20 0,-4-10-3002,-17-29 2811,-1-11-225,0-28 314,0-1 35,-3 5 0,0 0 23,3-12-91,1-2-549,2 18 662,3 5 2742,2 16-3156,6 8 492,4 10-45,-4 2 1,1 3-1316,-1-2 0,1 0 1371,2 0 1,-1-2 11,9-1-57,-9-15 997,-6-15-1042,-6-7 1,-1-3-33,5-20-1,-5 4 0,-1 1-33,-1 0-2191,4-8 2280,-7 35 2247,2 3-2281,-6 10-89,0 10 146,0 20-1062,7 2 0,2 2 1084,1 13 0,2-16 0,3-7 2246,2-14-2167,9-5-1385,-6-30 1149,-3 0 78,-11 1 1,-3-1-168,-4-15 55,-10 7-245,-17 2 122,-2 16-79,-9 2 181,16 13 111,6 4 1294,7 3-1058,4 7-78,4-4 88,11 0-44,7-8-34,11-3-62,-3-10 1,1-4-2296,10-8 2250,-12 2 1,-1-2-28,2-11 45,-5 5-1551,-3 6 1561,-3 9-55,-4 8 1427,3 7-1427,8 27 34,-2-3 89,9 16 2201,-9-14-2134,4-5-2268,-6-9 2089,1-10 22,-7-17 2113,-3-10-2112,0-10-2262,1-14 2283,3 7-44,1 5 0,4 19-100,9 16 10,5 21 135,9 3-45,-4 11 22,-9-14-100,-11-10 137,-7-9-115,-8-12 56,1-7-45,-1-9 0,0-2-636,0-15 647,0 13 0,0 1 1965,0 1-1931,0 8-11,2 11-146,29 15 157,-8 9 0,-1-2 0,0 1 2926,6 12-2825,10 3-56,-14-15 1485,10 1-1496,-15-14-34,1-9 0,11-17-1846,-8-3 1846,4-10-12,-13 12 12,-3 2-78,-7-5 78,-1 7-3090,-4-6 2473,-20 17 606,8 5 1230,-13 17-1219,16 11 123,5 12 79,11 2 0,5 0-2089,13 6 1915,-4-12 0,2-8 2061,10-26-2559,-4-19-1413,-11-15 1883,-6-1 0,-4 15 0,-6 8 0</inkml:trace>
  <inkml:trace contextRef="#ctx0" brushRef="#br0" timeOffset="124898">20073 6791 16411,'0'0'0</inkml:trace>
  <inkml:trace contextRef="#ctx0" brushRef="#br0" timeOffset="159690">18274 11800 19572,'34'-12'268,"-1"-1"1,-3 1 0,0 3-1908,1 5 1,0 2 749,13-1 967,-6 0 0,0 1 125,11-1-41,-23 0 0,0 1-918,1-1 1,1 1 856,16-1 0,1 1-90,-9 0 0,0 0 522,13 1 1,1 1-523,-13-1 0,1 2-537,-2 2 0,2 3 0,-1 0 531,9 3 1,0 3 103,-5 0 1,1 2-1,-1 1-113,-8 1 0,-1 1 1,2 2 0,2 3 0,2 3 0,2 1 1,-1 1-14,-6-3 0,0 2 1,0 0-1,0 0 0,0 0 16,0 1 0,0 0 0,0 0 0,0 1 0,-2-1 5,6 8 1,0 0 0,-2 1 0,-3-2 5,-1 2 0,-4 0 0,-1 0-351,-1-1 1,0 0 0,-2 8 355,-8-10 1,-1 7 0,0 3 0,0 4 0,0-1 0,-1 1 0,-1-4 0,-2-3-17,2 3 0,-2-4 0,-1-1 0,-1 1 0,2 6 0,-2-3 0,2 5 0,0 3 0,0 1 0,0 0 0,-2-2 0,-2-3 0,-1-4 5,-2 8 1,-1-5 0,-4-2-1,-2 4-94,-1-7 1,-2 2-1,-2 1 1,-1 0 0,-2 0-1,-2-1 87,-2 0 0,-2-1 0,-2-1 0,-1 0 1,0 0-1,-2 0 117,2-1 0,0 1 0,-1-1 0,-2 0 0,-4-2 0,-4-2-107,-1-6 1,-4-1 0,-3-1 0,-3-1-1,-2 0 1,-1-3 0,1-1 0,0-2-1,2-2-8,-4-1 0,1-4 0,0-2 0,-1-1 0,0-2 0,-2 0 0,-3 1-62,9-1 1,-1 0-1,-1 0 1,-2 1 0,-1-2-1,0 1 1,0-2 0,-1 0-1,1-2 1,0-2-1,1-1-54,0-2 1,0-3 0,-1 0 0,0-3 0,0 0 0,1-1 0,0 0 0,0-1 0,2 1 0,2-1 0,0 1 63,-8-1 1,1 0 0,3 0 0,0-1 0,1 0 0,0-2 0,0-1 33,-3-1 0,-1-3 1,0 0-1,0-1 1,4-1-1,3 0 1,6 0-13,-9-10 0,8 0 0,2-3 26,2 1 0,3-3 1,0-3-135,4 0 1,0-5 0,2 0 0,2 1 174,-1-2 0,3 0 1,0-2 43,2 2 0,0-2 0,1-1 1,3 2 335,2 0 1,2 2 0,3-6-314,3 10 0,1-5 0,0-2 0,2-2 1,0 0-1,0 2 0,1 3-82,1-1 1,0 4-1,2 0 1,0-1-1,1-6-51,0 4 0,1-4 1,1-3-1,1-3 1,0 0-1,1 1 1,0 2-1,0 2 0,2 5-211,2-6 0,1 5 1,1 2-1,1 0 0,1-2-98,-2 4 0,-1-2 0,2 0 1,0-1-1,1 0 0,1 2 1,2 1 383,4-2 1,3-1-1,2 2 1,-1 2 0,-1 1-1,-4 4 1,2-8-1,-2 4 1,2 1 0,2 5-1,0 0 1,0 1 0,0-1-1</inkml:trace>
  <inkml:trace contextRef="#ctx0" brushRef="#br0" timeOffset="160697">20408 13899 26720,'37'27'92,"-12"-6"1,5 7-1,1 1 1,0-3 0,2 2 1,0-2-1,4 3-749,-5-3 1,3 3-1,1 1 1,0-2 0,-4-4 333,6 2 1,-3-5-1,0 0 277,-4-3 0,0 0 1,-2-1-1595,10 6 1,-3-2-1,-9-6 1,-2-1 1750,1 1 1,-2-2 0,-6-5 0,-14-8 0</inkml:trace>
  <inkml:trace contextRef="#ctx0" brushRef="#br0" timeOffset="161388">21660 14287 25476,'0'35'260,"-1"-1"0,0 0 0,2 1 0,0 0 0,1-2-1899,1 7 1,1 1 1015,2-1 1,1 2 0,0-2 655,1 4 1,0-1 435,-2-9 1,1 2 0,0-5-1154,0-2 1,2-8-2594,9-13 2457,-4-8 1,-3-20 0,-9 7 0</inkml:trace>
  <inkml:trace contextRef="#ctx0" brushRef="#br0" timeOffset="161625">21890 14146 25791,'10'38'186,"-1"0"0,1 0 0,-1 0 1,1 6-1,1 4 0,-1-1 1,0-4-1,-2-5-1279,-1-1 1,-1-6 0,1 5 503,1 3 0,1 8 0,1 0 0,0-4 1,-2-11-196,8 5 758,-1-14 26,13-22 0,-16 1 0,6-12 0</inkml:trace>
  <inkml:trace contextRef="#ctx0" brushRef="#br0" timeOffset="161838">22101 14675 25431,'-34'3'176,"-1"-1"1,0 1 0,-12 1 0,2-2-1816,8-8 1,5-1-1639,-5-4 0,-8-7 2457,39 4 1,6 10 0,0-1 0</inkml:trace>
  <inkml:trace contextRef="#ctx0" brushRef="#br0" timeOffset="162226">22225 14587 18933,'3'9'3276,"-2"-3"-2399,36-9 1,9-9-811,-18-4-1160,2 3 1,6-1 0,-11-2-1022,-15-15 2147,-3-7 1444,-7 15-1511,-20 0 574,-8 17-528,-7 14 21,3 24-2173,18 16 2190,8-9 1,5 2 692,11-2 1,5 0-604,-3-1 0,3-3-140,10-8 0,4-7-101,18-8-1538,-3-30 1,0-9-1,-16 8 1,-3-3 982,12-13 1,-6 0-1,-15 4 1,-13 17 0</inkml:trace>
  <inkml:trace contextRef="#ctx0" brushRef="#br0" timeOffset="162550">22931 14340 23079,'-33'5'15,"1"0"0,1 0 0,3 3-3292,-3 13 904,3 1 4435,12 23-1803,18-13 271,5-6 0,6-1-121,14-1 0,6-2-1264,-2-1 1,0 0 803,3 9 0,-4 1 29,-9-12 0,-7 0 925,-14 24-4180,-26-31 2457,7-17 1,-4-3 0,23-10 0</inkml:trace>
  <inkml:trace contextRef="#ctx0" brushRef="#br0" timeOffset="162746">23230 14464 22372,'13'37'-244,"-1"0"0,0 0 0,0 0 0,1 6 0,0-6-1395,6-4 1,-4-16 818,-10-38 1,-1-1 0,-4 6 0</inkml:trace>
  <inkml:trace contextRef="#ctx0" brushRef="#br0" timeOffset="162960">23230 14093 18194,'10'-30'-1093,"-3"9"1,-6 16 0</inkml:trace>
  <inkml:trace contextRef="#ctx0" brushRef="#br0" timeOffset="163793">23742 14376 23359,'-39'18'268,"14"-6"1,2 3-3546,-9 21 2573,17-5 0,3 3 799,8-3 0,4 1 699,6 3 1,4-1-622,0-11 1,5-3-464,16 0 0,2-5 290,8-2-39,-7-24 0,-3-9-28,-13-20-229,-15 6 1,-3-6-1,-5 5 33,-4 8 0,-3 2 33,-6-15 1,-5 7-1047,-18 17 867,15 11 1,1 2 2092,-6 1-1673,2 8 661,64 15-982,-2-7 478,2-3 0,3-2 1062,-12-6 0,0-3-1224,0 1 0,-1-2-710,6-7 1,-1-2 669,11-6-1018,-17 2 1,-2-4 860,1-19-924,-10 12 969,-3-6 136,-9 19-35,0 5 135,-11 13 89,-11 29 68,1 2 629,7-7 0,2 0-685,5 14 22,3-2-68,3-6-1326,6-9 1473,6-10 1360,9-9-1619,6-9-22,3-18-22,-12-9 0,-1-11 0,-2-2-693,-2 0 0,-2-1 1,-1-2 619,0 5 0,1-2 0,-2 0 0,-1 0 127,-3 0 0,-2-2 1,0 3-1,-1 4-206,0-5 0,-1 4 947,-1-6 0,-1 5-896,-5 12 212,-4 28-1588,0 27 1611,5-3 1,2 4 72,0 8 0,3 3 589,-2 2 0,5 5-536,5-6 0,6 5 1,0 1-1,-2-7-227,-1 1 1,0-2-23,6 6 0,3 3 0,1-17-2146,8-25-1131,7-30 0,-7 10 2457,2-19 1,-25 23 0,-1 3 0</inkml:trace>
  <inkml:trace contextRef="#ctx0" brushRef="#br0" timeOffset="164042">24783 14358 18933,'0'0'0</inkml:trace>
  <inkml:trace contextRef="#ctx0" brushRef="#br0" timeOffset="166171">19332 12559 18910,'-20'-7'3276,"2"2"-781,18-4-2271,-1 0-112,1-13-3389,11-20 2605,-2 2 722,2 10 1,1-1 207,-3 5 1,3-2-251,7-7 1,5-7-1,1-1 1,-2 4-9,-4 8 0,-2 3 0,2-3 2,6-9 1,3-4 0,1 0 0,-5 8-3,2 3 0,-3 3-1140,6-6 1,-1 2 1105,-9 11 1,-1 2 1054,2-4 1,-2 2-1246,-3 6 208,-7 6-578,-4 7-2683,0 19 2457,-4-5 1,2 7 0,-2-10 0</inkml:trace>
  <inkml:trace contextRef="#ctx0" brushRef="#br0" timeOffset="167295">20161 11500 25196,'3'-24'655,"15"5"1,8 2-2295,-3 7 1,3 3 840,5-3 0,3 0 0,-3 1 786,-4 3 1,-2 1 676,4-1 1,-4 4-677,-3 7 22,-10 10-646,-5 8 0,-4 4 658,-13 21-7,3-12 1,-2 1-31,-3-8 0,-4 0 30,-5 9 1,-1 0 1164,6-11 1,-1-2-1048,-7 10 1,0-3-302,1-5 268,0-3 3119,14-16-2862,4-5 74,3-1-421,10-2-3204,20 0 3215,16 0-2058,3 0 2036,-3-2-103,-16-5-99,-3-5-583,-2-3-2492,8-16 2723,-18 7 1,5-2 0,-18 15 0</inkml:trace>
  <inkml:trace contextRef="#ctx0" brushRef="#br0" timeOffset="167848">20867 11589 20613,'25'1'2051,"8"-15"-5328,-13-19 1364,-2 4 3244,-4-1-1354,-14 19-1385,-15 3 1441,2 4-1382,-13 3 1696,4 15 1574,4 8-1596,5 17 95,7-9 0,2 3-112,0 0 1,5 1 144,15 7 1,5-3-532,1 4 1111,3-22 0,4-11-2672,-5-24 1,-2-5-1639,-3 8 2621,-1-8 1,-5 1-1,-13 14 1,0 2 0</inkml:trace>
  <inkml:trace contextRef="#ctx0" brushRef="#br0" timeOffset="168998">21061 11659 15476,'-36'17'655,"0"0"0,0 0 1,0-1-1,1 1 0,1-3-80,-3-2 0,-4-1-311,8-2 0,-7 1 1,-1-1-1,-1 1 1,3-2-150,0 0 0,2-2 0,0 0 0,-2 1-59,-7 2 0,-2 1 0,1-1 0,6-2 5,-9-1 1,11-4 1803,20-1-1103,35-8-1439,11-3 1,6-1 665,5-3 0,2 0 7,-7 1 0,3-1 1,1-3 61,3-1 1,3-3 0,0 0 0,-2 1-78,-2 0 1,-2 0-1,1 0-372,-2 2 0,2-2 0,-2 0 1,-5 3 339,-2 0 1,-7 1-28,-12-1-57,-9 4 113,-19 2-1,-14 5 208,-8 6 1,-9 3 0,2 2-220,0 1 0,-3 3-303,9-1 0,-7 1 1,-3 1-1,3 0 1,8 0 375,-7 4 0,3 0 5,1-1 1,-2 0 0,9-1 2199,5-1-1314,35-10-930,18-8-23,1-1 1,6-3-34,1-2 0,4-2 0,-2 0-62,7-3 1,2-1-267,3 1 1,4-2-1,-5 3 418,-8 3 0,-3 1 171,7-1 0,-6 3-284,-11 4-257,-12 4 314,-40 2-79,-1 7 17,0-2 0,-2 0-12,6 3 1,-1 2 73,-9 2 0,0 1 1454,7 2 1,1 0-1221,2-1 1,5 1-2952,12 8 2728,34-11 1146,22-3-1236,-17-4 1,6-2-32,2 1 0,8 0 1,1-1-1,-1 0-80,-7-1 1,-2 0 0,1 0-1,2-1 212,1 0 0,3-2 0,0 1 0,-2-1 0,-5 1 0,14 0 0,-8-2-112,2-9 112,-64 15 5,-12 6 1,-14 4 0,-4 2 0,6-2 65,9-5 0,3-1 0,-4 2-141,-2 1 0,-7 2 1,0 1-1,1 0 1,6-3-1570,-16 2 1,11-2-1639,4 0 2457,17 2 1,34-12 0,11 0 0</inkml:trace>
  <inkml:trace contextRef="#ctx0" brushRef="#br0" timeOffset="169540">21590 11412 18451,'-40'4'1016,"0"0"0,-3 11 0,8 6-4293,16 8 2931,9 14 0,10 4 475,20-10 1,6-1 94,-10 2 0,2-1 441,9-7 0,0-5-598,-8 1-55,-8 20-35,-6-6-11,-7-4 1,-5 0-236,-5 3 123,1-15 1,-1-3 1687,-10-4-2304,2-8-2515,0-5 2696,10-13 0,1 7 0,9-7 1</inkml:trace>
  <inkml:trace contextRef="#ctx0" brushRef="#br0" timeOffset="169881">21819 11359 17050,'2'4'1638,"1"31"0,-1 10-4915,-1-3 3680,0-2 0,1 9 0,-1-7 108,-1-12 1,0-1-383,0 9 0,0 0-6,0 9-1111,0-5 932,3-4-1860,-3-16-1361,3-5 0,-3-23 2457,0-12 1,0 6 0,0-4 0</inkml:trace>
  <inkml:trace contextRef="#ctx0" brushRef="#br0" timeOffset="170182">21996 11606 23740,'-36'33'302,"0"0"1,3-3-1,4-7-3579,-1-11 1208,14-6 4363,4 10-2182,27-2 792,11 9-753,8-7 1,4-2-85,-10-3 0,1-1-67,16 2 0,-2-3-885,1-3-1132,-9-5 1992,-22-11-3252,-13-3 2457,-2-12 1,1 13 0,-1 0 0</inkml:trace>
  <inkml:trace contextRef="#ctx0" brushRef="#br0" timeOffset="170702">22207 11571 18082,'8'3'3276,"-2"-1"-6553,13 27 2738,-11-9 998,15 18 1454,-16-18-1453,2-10-1063,16-2 625,-2-4-353,4-11 1,0-6 207,-3-6 1006,-6 0 0,-4-2-1006,-9-11-247,-5-3 404,0 20 3121,0 12-2926,0 21 1,2 14-782,6-1 1,4 2-1,-1 2 724,-1 2 0,0 1 0,3 2-41,0-5 1,2 1-1,1 2 1,1 0-353,-2 0 1,1 1-1,0 1 1,0-1-1,-2-1 335,1-1 1,-1-2 0,-2 1 0,-2 4-283,-2 0 1,-1 6 0,-1 2 0,-4-1 0,-3-4-1,-7-8-445,-13 1 1,-9-8 0,-1 1-208,6 3 1,-1 3 0,-1-3 0,-4-11-274,-16-13 1,-5-14 0,5-3 1147,1-3 1,6-2 0,11 4 0,5-1 0,-1-12 0</inkml:trace>
  <inkml:trace contextRef="#ctx0" brushRef="#br0" timeOffset="174708">25753 8943 22462,'37'-28'271,"0"-1"0,1 1 0,-1 4 1,2 2-1,4 8-1091,3 12 1,4 7 0,1 5 0,-3-1 54,-1 1 1,-3 2-1,2 3 829,0 1 1,3 3 0,-2 2-1,-5 1-352,-3 0 0,-5 1 0,3 9 337,-10-6 0,3 6 0,1 4 0,2 3 0,-1 1 0,0-1 0,-3-2 0,-2-3-113,1 2 1,-3-4 0,-2 1 0,1 1 0,2 4 78,-1-1 0,3 3 1,2 3-1,0 2 1,-1 0-1,-3-2 0,-3-1 1,-4-5-242,-1 7 0,-5-4 1,-4 0-1,-3 5 233,-3 0 1,-3 6-1,-2 1 1,-2 1-1,-2-2 1,0-6-56,-3 1 1,-1-4-1,-3-2 1,-2 3-8,1-3 1,-2 5 0,-2-1 0,-2-1 0,-1-5 0,-4-8-51,-16-1 1,-5-11-1,-3-4 18,10-3 0,-1-2 0,-2-2 0,-6-5-86,11-4 0,-5-3 0,-3-2 0,-2-1 0,0-2 0,-1-1 0,1 1 0,3-1 0,3 2 139,-5-2 0,4 0 1,1 1-1,0-2 1,-1 0-1,-3-3 88,3 2 1,-3-1 0,-1-1 0,-2-1 0,0 0 0,1-2 0,2 0 0,2-1 0,4 0-46,-3-5 0,2-1 1,3-1-1,2-1 1,2-2-1,2-1 114,3-2 0,3-2 1,1-1-1,2-1 1,0 0-1,0 2-49,-4-2 1,0 1 0,1 0 0,4 0 0,5-2-120,4-10 0,5-2 0,6 0 0,5 7-314,6 5 1,4 5-1,7 0 359,9 1 0,9 0 0,0 2 0,-5 2 0,-2-4 0,0 3 0,4 8 0,0-1 0,1 1 0</inkml:trace>
  <inkml:trace contextRef="#ctx0" brushRef="#br0" timeOffset="175087">26988 10460 22451,'19'33'192,"0"1"1,0-1 0,-2-1 0,4 5 0,1 4-1,2 2 1,0 1 0,0-1 0,-1-2 0,-2-5-849,1 1 1,-1-3-1,0-2 1,0 2 0,2 3 245,-1-2 0,2 4 1,0 3-1,2 0 1,-1 0-1,-1-3 0,-2-4 1,-3-5-684,6 6 1,-3-6 0,-2-8 272,13-4 1,-33-22 0,0-9 0</inkml:trace>
  <inkml:trace contextRef="#ctx0" brushRef="#br0" timeOffset="175589">27393 11977 25701,'-5'43'504,"0"0"0,0 1 1,2 4-421,2-4 0,1 6 0,0 1 0,0-5-1177,0-5 1,0-3 0,0 3 561,0 0 1,0 5-1,0 0 1,1-3-1,0-8 862,1-2 0,1-5-1502,1 3 1,3-12-2100,6-33 3270,-4-9 0,-1-4 0,1-3 0,-1-15 0</inkml:trace>
  <inkml:trace contextRef="#ctx0" brushRef="#br0" timeOffset="175805">27605 11994 17554,'8'30'1092,"1"0"0,-5-6 0,1 2 162,4 19 1,0 6-938,-3-11 1,-1 2 0,0 0-180,2 5 0,0 1 1,1 1-763,0-8 0,0 2 0,1 0 0,1-3 175,3 5 1,2-1 0,0-6-502,2 0 1,3-8-2328,15-4 0,-16-40 2457,-2-5 1,-12 2 0,-1 1 0</inkml:trace>
  <inkml:trace contextRef="#ctx0" brushRef="#br0" timeOffset="175968">27869 12524 23056,'-38'14'497,"-1"1"1,1-1-1,3-1 1,0-1-1,3-4-497,5-4 0,1-5-1081,-8-5 0,2-4-2196,-1-11 2457,-4-5 1,35 8 0,2 13 0</inkml:trace>
  <inkml:trace contextRef="#ctx0" brushRef="#br0" timeOffset="177323">28222 12383 24155,'-12'28'242,"-1"1"1,-1 10 0,2 1-8,3-5 0,4-1-1874,6 12 1,11-6 799,12-20 1,6-8 760,19-7 659,-17-25 0,-5-10-834,-16-10 1,-8-3-230,-5 5 1,-4 1 172,-1-1 1,-4 4 166,-11 8 1,-4 7-218,-9 8-1517,4 4 2157,18 7 2211,28 0-1943,10 0-1291,7 0 0,3 0 921,-7 1 1,0-2-80,16-1 1,-1-2-78,1 0 10,2-3 1,-27 4 55,-4 5-77,-4 13 2256,-2 9-2223,-2 15-559,-3-5 1,-1-1 793,1 2 2476,1 8-2812,1-43-2599,4-38 2655,3 3-6,-4 4 1,-1-2 5,7-9 78,2 7-33,11 13-45,-2 11-408,-3 18 1,1 9 530,0 12 0,-4 3-118,-1-6 1,-1 0 5,-2 7 1,-4-5-68,-4-16 1954,-1-20-1909,1-15-1191,0-8 1,0-4 1167,0 5 1,0 0 1167,1 0 1,1 2-1135,8-1-45,-1 25-46,17 31-1010,-13-2 1,2 3 1279,4 6 1,0 0 971,-5-2 0,-1-4-994,10 3-101,-14-24-56,12-22 11,-4-8-11,-7 5 0,-1-6-923,0-9 0,-1-6 0,-3 3 592,-3 2 1,-1 1 901,2 0 1,1-1 0,-5 6-908,-10-1 309,-10 23-17,-6 5-2156,-18 18 2245,12 1 111,-3 16 2235,20-4-2089,4 0 180,22-6 0,6-3-381,5 0-96,3-4 1,2-5-6,7-13-320,-10-8 1,0-2-17,-7 4 0,-1-1-86,9-7 1,0 0-655,11-2 496,2 5-25,-5 11 0,1 5 795,1 3 185,-8 0 1,-5 2 823,-18 0-246,-5-32-505,-4-3-325,-2 1 0,0-1 34,0-17 1361,13 8 0,3 2-1876,5-3-208,6 7 0,5 3 566,-6 12 0,-2 4 0,10-3 0,-4-2 0</inkml:trace>
  <inkml:trace contextRef="#ctx0" brushRef="#br0" timeOffset="177522">30286 11889 18552,'6'34'0,"-1"-6"0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1464D0-D882-5F4B-9E1A-EBBB3954876C}" type="datetimeFigureOut">
              <a:rPr lang="en-US" smtClean="0"/>
              <a:t>3/30/21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F3F7A-E0CD-CD45-8E65-635B1964ABF4}" type="slidenum">
              <a:rPr lang="en-US" smtClean="0"/>
              <a:t>‹#›</a:t>
            </a:fld>
            <a:endParaRPr lang="en-US"/>
          </a:p>
        </p:txBody>
      </p:sp>
    </p:spTree>
    <p:extLst>
      <p:ext uri="{BB962C8B-B14F-4D97-AF65-F5344CB8AC3E}">
        <p14:creationId xmlns:p14="http://schemas.microsoft.com/office/powerpoint/2010/main" val="3913094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2DBD7D68-CC94-A949-87A4-C37F8CAB3E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FBDC74-56EA-3F46-A5DA-89897A5B4562}" type="slidenum">
              <a:rPr lang="en-US" altLang="en-US" sz="1200"/>
              <a:pPr/>
              <a:t>1</a:t>
            </a:fld>
            <a:endParaRPr lang="en-US" altLang="en-US" sz="1200"/>
          </a:p>
        </p:txBody>
      </p:sp>
      <p:sp>
        <p:nvSpPr>
          <p:cNvPr id="11266" name="Rectangle 2">
            <a:extLst>
              <a:ext uri="{FF2B5EF4-FFF2-40B4-BE49-F238E27FC236}">
                <a16:creationId xmlns:a16="http://schemas.microsoft.com/office/drawing/2014/main" id="{87B6CFEB-B4B6-6743-B7DD-4CA958618794}"/>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6387" name="Rectangle 3">
            <a:extLst>
              <a:ext uri="{FF2B5EF4-FFF2-40B4-BE49-F238E27FC236}">
                <a16:creationId xmlns:a16="http://schemas.microsoft.com/office/drawing/2014/main" id="{F98555FF-8D39-3447-86C6-8D4985A3AC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9154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A3727278-54BF-BB4D-9FCC-2DF3326F8FD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EFB7A3D-227A-354C-8787-DC68D6482AD5}" type="slidenum">
              <a:rPr lang="en-US" altLang="en-US" sz="1200"/>
              <a:pPr/>
              <a:t>4</a:t>
            </a:fld>
            <a:endParaRPr lang="en-US" altLang="en-US" sz="1200"/>
          </a:p>
        </p:txBody>
      </p:sp>
      <p:sp>
        <p:nvSpPr>
          <p:cNvPr id="24578" name="Rectangle 2">
            <a:extLst>
              <a:ext uri="{FF2B5EF4-FFF2-40B4-BE49-F238E27FC236}">
                <a16:creationId xmlns:a16="http://schemas.microsoft.com/office/drawing/2014/main" id="{D8B5AC60-0201-9E4D-AB36-34B7F74429E7}"/>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939" name="Rectangle 3">
            <a:extLst>
              <a:ext uri="{FF2B5EF4-FFF2-40B4-BE49-F238E27FC236}">
                <a16:creationId xmlns:a16="http://schemas.microsoft.com/office/drawing/2014/main" id="{C53DAAEF-097B-A84A-B288-61ED54B6C3A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43027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17C0EB4C-FD02-4B43-AD6D-E0C8815A85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770355A-8837-0845-9256-FBBC557AC60A}" type="slidenum">
              <a:rPr lang="en-US" altLang="en-US" sz="1200"/>
              <a:pPr/>
              <a:t>5</a:t>
            </a:fld>
            <a:endParaRPr lang="en-US" altLang="en-US" sz="1200"/>
          </a:p>
        </p:txBody>
      </p:sp>
      <p:sp>
        <p:nvSpPr>
          <p:cNvPr id="10242" name="Rectangle 2">
            <a:extLst>
              <a:ext uri="{FF2B5EF4-FFF2-40B4-BE49-F238E27FC236}">
                <a16:creationId xmlns:a16="http://schemas.microsoft.com/office/drawing/2014/main" id="{EA53D44B-2BBC-8D42-94A9-F9C4AD50C5BB}"/>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1747" name="Rectangle 3">
            <a:extLst>
              <a:ext uri="{FF2B5EF4-FFF2-40B4-BE49-F238E27FC236}">
                <a16:creationId xmlns:a16="http://schemas.microsoft.com/office/drawing/2014/main" id="{2FA53941-CCEF-6E4C-8878-FC750BA0522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4843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2EA4E0BC-7821-E14C-B433-0B2C22938F8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0890BD1-B839-504A-818E-97DC5AEE91C7}" type="slidenum">
              <a:rPr lang="en-US" altLang="en-US" sz="1200"/>
              <a:pPr/>
              <a:t>6</a:t>
            </a:fld>
            <a:endParaRPr lang="en-US" altLang="en-US" sz="1200"/>
          </a:p>
        </p:txBody>
      </p:sp>
      <p:sp>
        <p:nvSpPr>
          <p:cNvPr id="12290" name="Rectangle 2">
            <a:extLst>
              <a:ext uri="{FF2B5EF4-FFF2-40B4-BE49-F238E27FC236}">
                <a16:creationId xmlns:a16="http://schemas.microsoft.com/office/drawing/2014/main" id="{A8B47D8A-3F97-1E42-BDEB-5E562B61718D}"/>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795" name="Rectangle 3">
            <a:extLst>
              <a:ext uri="{FF2B5EF4-FFF2-40B4-BE49-F238E27FC236}">
                <a16:creationId xmlns:a16="http://schemas.microsoft.com/office/drawing/2014/main" id="{AAA24040-23F3-8249-8038-387EFC2BE1B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36957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0460F172-0C01-4043-BA96-DCD1B360BBA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B58D368-F162-1344-89E4-38734463E6E0}" type="slidenum">
              <a:rPr lang="en-US" altLang="en-US" sz="1200"/>
              <a:pPr/>
              <a:t>11</a:t>
            </a:fld>
            <a:endParaRPr lang="en-US" altLang="en-US" sz="1200"/>
          </a:p>
        </p:txBody>
      </p:sp>
      <p:sp>
        <p:nvSpPr>
          <p:cNvPr id="25602" name="Rectangle 2">
            <a:extLst>
              <a:ext uri="{FF2B5EF4-FFF2-40B4-BE49-F238E27FC236}">
                <a16:creationId xmlns:a16="http://schemas.microsoft.com/office/drawing/2014/main" id="{29A421D0-230C-9949-A109-3381CBE09CB5}"/>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6627" name="Rectangle 3">
            <a:extLst>
              <a:ext uri="{FF2B5EF4-FFF2-40B4-BE49-F238E27FC236}">
                <a16:creationId xmlns:a16="http://schemas.microsoft.com/office/drawing/2014/main" id="{4A392676-4790-754D-BE38-0228DBE465A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0057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D863D1C1-E2D0-0645-81CB-EB14145253F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D0856E-4AEB-F44F-906F-FD3A7D1DFCA1}" type="slidenum">
              <a:rPr lang="en-US" altLang="en-US" sz="1200"/>
              <a:pPr/>
              <a:t>14</a:t>
            </a:fld>
            <a:endParaRPr lang="en-US" altLang="en-US" sz="1200"/>
          </a:p>
        </p:txBody>
      </p:sp>
      <p:sp>
        <p:nvSpPr>
          <p:cNvPr id="61442" name="Rectangle 2">
            <a:extLst>
              <a:ext uri="{FF2B5EF4-FFF2-40B4-BE49-F238E27FC236}">
                <a16:creationId xmlns:a16="http://schemas.microsoft.com/office/drawing/2014/main" id="{3C15F220-81B9-6A4A-990A-A888480A2AF7}"/>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9699" name="Rectangle 3">
            <a:extLst>
              <a:ext uri="{FF2B5EF4-FFF2-40B4-BE49-F238E27FC236}">
                <a16:creationId xmlns:a16="http://schemas.microsoft.com/office/drawing/2014/main" id="{70031EFF-1968-5543-AF35-8483FF22346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28855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532D413C-EF31-104B-8F9A-215CFE59032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2FF3EC1-468B-554B-A186-BC08283FF79C}" type="slidenum">
              <a:rPr lang="en-US" altLang="en-US" sz="1200"/>
              <a:pPr/>
              <a:t>21</a:t>
            </a:fld>
            <a:endParaRPr lang="en-US" altLang="en-US" sz="1200"/>
          </a:p>
        </p:txBody>
      </p:sp>
      <p:sp>
        <p:nvSpPr>
          <p:cNvPr id="17410" name="Rectangle 2">
            <a:extLst>
              <a:ext uri="{FF2B5EF4-FFF2-40B4-BE49-F238E27FC236}">
                <a16:creationId xmlns:a16="http://schemas.microsoft.com/office/drawing/2014/main" id="{63E513DC-52C6-7149-86D1-6DBC0CA29604}"/>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3011" name="Rectangle 3">
            <a:extLst>
              <a:ext uri="{FF2B5EF4-FFF2-40B4-BE49-F238E27FC236}">
                <a16:creationId xmlns:a16="http://schemas.microsoft.com/office/drawing/2014/main" id="{FA75A3EE-5DC8-8F41-959E-20A4F3E2C7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06648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EFD5AA9D-B9BB-F145-8FC5-E1770275D45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D55F3A8-F424-6C4E-88D1-EF831C84605F}" type="slidenum">
              <a:rPr lang="en-US" altLang="en-US" sz="1200"/>
              <a:pPr/>
              <a:t>23</a:t>
            </a:fld>
            <a:endParaRPr lang="en-US" altLang="en-US" sz="1200"/>
          </a:p>
        </p:txBody>
      </p:sp>
      <p:sp>
        <p:nvSpPr>
          <p:cNvPr id="18434" name="Rectangle 2">
            <a:extLst>
              <a:ext uri="{FF2B5EF4-FFF2-40B4-BE49-F238E27FC236}">
                <a16:creationId xmlns:a16="http://schemas.microsoft.com/office/drawing/2014/main" id="{A239A7CA-922C-474D-839B-3D23CB886462}"/>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5059" name="Rectangle 3">
            <a:extLst>
              <a:ext uri="{FF2B5EF4-FFF2-40B4-BE49-F238E27FC236}">
                <a16:creationId xmlns:a16="http://schemas.microsoft.com/office/drawing/2014/main" id="{D4E4E22B-633D-E644-AC75-58238134254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50945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E57C3-1521-ED45-A618-5D8DEFA1BC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4AEA91-FB53-B84E-A4B5-7C935E753B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CF646F-E483-FC4E-917C-A07FB757D871}"/>
              </a:ext>
            </a:extLst>
          </p:cNvPr>
          <p:cNvSpPr>
            <a:spLocks noGrp="1"/>
          </p:cNvSpPr>
          <p:nvPr>
            <p:ph type="dt" sz="half" idx="10"/>
          </p:nvPr>
        </p:nvSpPr>
        <p:spPr/>
        <p:txBody>
          <a:bodyPr/>
          <a:lstStyle/>
          <a:p>
            <a:fld id="{FD5C8CF9-2CEC-8F43-BFED-92397BF9DC8B}" type="datetimeFigureOut">
              <a:rPr lang="en-US" smtClean="0"/>
              <a:t>3/30/21</a:t>
            </a:fld>
            <a:endParaRPr lang="en-US"/>
          </a:p>
        </p:txBody>
      </p:sp>
      <p:sp>
        <p:nvSpPr>
          <p:cNvPr id="5" name="Footer Placeholder 4">
            <a:extLst>
              <a:ext uri="{FF2B5EF4-FFF2-40B4-BE49-F238E27FC236}">
                <a16:creationId xmlns:a16="http://schemas.microsoft.com/office/drawing/2014/main" id="{0B21986A-E3EE-B34A-B4CF-0943E4DAF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2E167-95AF-4049-B6FA-43D322A223BF}"/>
              </a:ext>
            </a:extLst>
          </p:cNvPr>
          <p:cNvSpPr>
            <a:spLocks noGrp="1"/>
          </p:cNvSpPr>
          <p:nvPr>
            <p:ph type="sldNum" sz="quarter" idx="12"/>
          </p:nvPr>
        </p:nvSpPr>
        <p:spPr/>
        <p:txBody>
          <a:bodyPr/>
          <a:lstStyle/>
          <a:p>
            <a:fld id="{A655BE21-5DCE-CA40-BEE7-8ABA94216D27}" type="slidenum">
              <a:rPr lang="en-US" smtClean="0"/>
              <a:t>‹#›</a:t>
            </a:fld>
            <a:endParaRPr lang="en-US"/>
          </a:p>
        </p:txBody>
      </p:sp>
    </p:spTree>
    <p:extLst>
      <p:ext uri="{BB962C8B-B14F-4D97-AF65-F5344CB8AC3E}">
        <p14:creationId xmlns:p14="http://schemas.microsoft.com/office/powerpoint/2010/main" val="230941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693BE-64A1-3B4B-B2CF-F4CC86E090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77B272-1052-A948-A337-1E3AF285B3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DD9FCD-03E0-E948-9976-1CAF40738DEC}"/>
              </a:ext>
            </a:extLst>
          </p:cNvPr>
          <p:cNvSpPr>
            <a:spLocks noGrp="1"/>
          </p:cNvSpPr>
          <p:nvPr>
            <p:ph type="dt" sz="half" idx="10"/>
          </p:nvPr>
        </p:nvSpPr>
        <p:spPr/>
        <p:txBody>
          <a:bodyPr/>
          <a:lstStyle/>
          <a:p>
            <a:fld id="{FD5C8CF9-2CEC-8F43-BFED-92397BF9DC8B}" type="datetimeFigureOut">
              <a:rPr lang="en-US" smtClean="0"/>
              <a:t>3/30/21</a:t>
            </a:fld>
            <a:endParaRPr lang="en-US"/>
          </a:p>
        </p:txBody>
      </p:sp>
      <p:sp>
        <p:nvSpPr>
          <p:cNvPr id="5" name="Footer Placeholder 4">
            <a:extLst>
              <a:ext uri="{FF2B5EF4-FFF2-40B4-BE49-F238E27FC236}">
                <a16:creationId xmlns:a16="http://schemas.microsoft.com/office/drawing/2014/main" id="{39BB4470-E929-044B-A84D-1718ABA23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6BC70-C042-074B-80F9-B020E2FD3ADE}"/>
              </a:ext>
            </a:extLst>
          </p:cNvPr>
          <p:cNvSpPr>
            <a:spLocks noGrp="1"/>
          </p:cNvSpPr>
          <p:nvPr>
            <p:ph type="sldNum" sz="quarter" idx="12"/>
          </p:nvPr>
        </p:nvSpPr>
        <p:spPr/>
        <p:txBody>
          <a:bodyPr/>
          <a:lstStyle/>
          <a:p>
            <a:fld id="{A655BE21-5DCE-CA40-BEE7-8ABA94216D27}" type="slidenum">
              <a:rPr lang="en-US" smtClean="0"/>
              <a:t>‹#›</a:t>
            </a:fld>
            <a:endParaRPr lang="en-US"/>
          </a:p>
        </p:txBody>
      </p:sp>
    </p:spTree>
    <p:extLst>
      <p:ext uri="{BB962C8B-B14F-4D97-AF65-F5344CB8AC3E}">
        <p14:creationId xmlns:p14="http://schemas.microsoft.com/office/powerpoint/2010/main" val="236252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0019F4-A994-1E4D-9C9D-EDBCDA8A04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A99E94-AF47-CB40-B556-8133D997723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3B3FA6-7A06-9543-A050-DBE18866ED0F}"/>
              </a:ext>
            </a:extLst>
          </p:cNvPr>
          <p:cNvSpPr>
            <a:spLocks noGrp="1"/>
          </p:cNvSpPr>
          <p:nvPr>
            <p:ph type="dt" sz="half" idx="10"/>
          </p:nvPr>
        </p:nvSpPr>
        <p:spPr/>
        <p:txBody>
          <a:bodyPr/>
          <a:lstStyle/>
          <a:p>
            <a:fld id="{FD5C8CF9-2CEC-8F43-BFED-92397BF9DC8B}" type="datetimeFigureOut">
              <a:rPr lang="en-US" smtClean="0"/>
              <a:t>3/30/21</a:t>
            </a:fld>
            <a:endParaRPr lang="en-US"/>
          </a:p>
        </p:txBody>
      </p:sp>
      <p:sp>
        <p:nvSpPr>
          <p:cNvPr id="5" name="Footer Placeholder 4">
            <a:extLst>
              <a:ext uri="{FF2B5EF4-FFF2-40B4-BE49-F238E27FC236}">
                <a16:creationId xmlns:a16="http://schemas.microsoft.com/office/drawing/2014/main" id="{3E418694-F50F-9149-B33E-836795641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3333A-E62A-F140-A947-E6339928F191}"/>
              </a:ext>
            </a:extLst>
          </p:cNvPr>
          <p:cNvSpPr>
            <a:spLocks noGrp="1"/>
          </p:cNvSpPr>
          <p:nvPr>
            <p:ph type="sldNum" sz="quarter" idx="12"/>
          </p:nvPr>
        </p:nvSpPr>
        <p:spPr/>
        <p:txBody>
          <a:bodyPr/>
          <a:lstStyle/>
          <a:p>
            <a:fld id="{A655BE21-5DCE-CA40-BEE7-8ABA94216D27}" type="slidenum">
              <a:rPr lang="en-US" smtClean="0"/>
              <a:t>‹#›</a:t>
            </a:fld>
            <a:endParaRPr lang="en-US"/>
          </a:p>
        </p:txBody>
      </p:sp>
    </p:spTree>
    <p:extLst>
      <p:ext uri="{BB962C8B-B14F-4D97-AF65-F5344CB8AC3E}">
        <p14:creationId xmlns:p14="http://schemas.microsoft.com/office/powerpoint/2010/main" val="2391492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ADF53C6-D7DD-234D-99A4-FCE1B6FFC8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2E6978C-D804-A54C-A44B-FCC60BB367B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7C6949E-F1D4-3045-A678-298D3A1EAF64}"/>
              </a:ext>
            </a:extLst>
          </p:cNvPr>
          <p:cNvSpPr>
            <a:spLocks noGrp="1" noChangeArrowheads="1"/>
          </p:cNvSpPr>
          <p:nvPr>
            <p:ph type="sldNum" sz="quarter" idx="12"/>
          </p:nvPr>
        </p:nvSpPr>
        <p:spPr>
          <a:ln/>
        </p:spPr>
        <p:txBody>
          <a:bodyPr/>
          <a:lstStyle>
            <a:lvl1pPr>
              <a:defRPr/>
            </a:lvl1pPr>
          </a:lstStyle>
          <a:p>
            <a:fld id="{AC764F1F-ED5B-AC44-B29A-B146FD8D857B}" type="slidenum">
              <a:rPr lang="en-US" altLang="en-US"/>
              <a:pPr/>
              <a:t>‹#›</a:t>
            </a:fld>
            <a:endParaRPr lang="en-US" altLang="en-US"/>
          </a:p>
        </p:txBody>
      </p:sp>
    </p:spTree>
    <p:extLst>
      <p:ext uri="{BB962C8B-B14F-4D97-AF65-F5344CB8AC3E}">
        <p14:creationId xmlns:p14="http://schemas.microsoft.com/office/powerpoint/2010/main" val="2178482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D84181A9-4E72-6C4B-8BE1-80521EFE57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65718C-DAF8-0B41-9F4A-4A92102A14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8F664E-DB3C-BF4E-A146-7C7D58074A2B}"/>
              </a:ext>
            </a:extLst>
          </p:cNvPr>
          <p:cNvSpPr>
            <a:spLocks noGrp="1" noChangeArrowheads="1"/>
          </p:cNvSpPr>
          <p:nvPr>
            <p:ph type="sldNum" sz="quarter" idx="12"/>
          </p:nvPr>
        </p:nvSpPr>
        <p:spPr>
          <a:ln/>
        </p:spPr>
        <p:txBody>
          <a:bodyPr/>
          <a:lstStyle>
            <a:lvl1pPr>
              <a:defRPr/>
            </a:lvl1pPr>
          </a:lstStyle>
          <a:p>
            <a:fld id="{FE81C122-7F73-044A-97CC-8738536EC5AE}" type="slidenum">
              <a:rPr lang="en-US" altLang="en-US"/>
              <a:pPr/>
              <a:t>‹#›</a:t>
            </a:fld>
            <a:endParaRPr lang="en-US" altLang="en-US"/>
          </a:p>
        </p:txBody>
      </p:sp>
    </p:spTree>
    <p:extLst>
      <p:ext uri="{BB962C8B-B14F-4D97-AF65-F5344CB8AC3E}">
        <p14:creationId xmlns:p14="http://schemas.microsoft.com/office/powerpoint/2010/main" val="4086003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5ADAF-BBE5-EE41-8D77-68044B6E91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218827-804F-2941-B6EC-1535E2319E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DF55CB-6576-434E-B8D8-D21C891DA0FF}"/>
              </a:ext>
            </a:extLst>
          </p:cNvPr>
          <p:cNvSpPr>
            <a:spLocks noGrp="1"/>
          </p:cNvSpPr>
          <p:nvPr>
            <p:ph type="dt" sz="half" idx="10"/>
          </p:nvPr>
        </p:nvSpPr>
        <p:spPr/>
        <p:txBody>
          <a:bodyPr/>
          <a:lstStyle/>
          <a:p>
            <a:fld id="{FD5C8CF9-2CEC-8F43-BFED-92397BF9DC8B}" type="datetimeFigureOut">
              <a:rPr lang="en-US" smtClean="0"/>
              <a:t>3/30/21</a:t>
            </a:fld>
            <a:endParaRPr lang="en-US"/>
          </a:p>
        </p:txBody>
      </p:sp>
      <p:sp>
        <p:nvSpPr>
          <p:cNvPr id="5" name="Footer Placeholder 4">
            <a:extLst>
              <a:ext uri="{FF2B5EF4-FFF2-40B4-BE49-F238E27FC236}">
                <a16:creationId xmlns:a16="http://schemas.microsoft.com/office/drawing/2014/main" id="{A16AEB6C-7F65-7244-AF01-BABAA16CC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D53358-1FBC-EE4B-8DE9-CE0839BC824A}"/>
              </a:ext>
            </a:extLst>
          </p:cNvPr>
          <p:cNvSpPr>
            <a:spLocks noGrp="1"/>
          </p:cNvSpPr>
          <p:nvPr>
            <p:ph type="sldNum" sz="quarter" idx="12"/>
          </p:nvPr>
        </p:nvSpPr>
        <p:spPr/>
        <p:txBody>
          <a:bodyPr/>
          <a:lstStyle/>
          <a:p>
            <a:fld id="{A655BE21-5DCE-CA40-BEE7-8ABA94216D27}" type="slidenum">
              <a:rPr lang="en-US" smtClean="0"/>
              <a:t>‹#›</a:t>
            </a:fld>
            <a:endParaRPr lang="en-US"/>
          </a:p>
        </p:txBody>
      </p:sp>
    </p:spTree>
    <p:extLst>
      <p:ext uri="{BB962C8B-B14F-4D97-AF65-F5344CB8AC3E}">
        <p14:creationId xmlns:p14="http://schemas.microsoft.com/office/powerpoint/2010/main" val="2988271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79C92-CD89-804F-9CF3-020E244900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F771DC-8610-4B4F-A22C-8735974EB5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9AABB1D-26E6-2B48-835B-93CCDDD838A5}"/>
              </a:ext>
            </a:extLst>
          </p:cNvPr>
          <p:cNvSpPr>
            <a:spLocks noGrp="1"/>
          </p:cNvSpPr>
          <p:nvPr>
            <p:ph type="dt" sz="half" idx="10"/>
          </p:nvPr>
        </p:nvSpPr>
        <p:spPr/>
        <p:txBody>
          <a:bodyPr/>
          <a:lstStyle/>
          <a:p>
            <a:fld id="{FD5C8CF9-2CEC-8F43-BFED-92397BF9DC8B}" type="datetimeFigureOut">
              <a:rPr lang="en-US" smtClean="0"/>
              <a:t>3/30/21</a:t>
            </a:fld>
            <a:endParaRPr lang="en-US"/>
          </a:p>
        </p:txBody>
      </p:sp>
      <p:sp>
        <p:nvSpPr>
          <p:cNvPr id="5" name="Footer Placeholder 4">
            <a:extLst>
              <a:ext uri="{FF2B5EF4-FFF2-40B4-BE49-F238E27FC236}">
                <a16:creationId xmlns:a16="http://schemas.microsoft.com/office/drawing/2014/main" id="{CA8717BD-437E-C149-B35A-65F3D51AD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40DA3F-2E0B-6E41-A149-A0DB49211F81}"/>
              </a:ext>
            </a:extLst>
          </p:cNvPr>
          <p:cNvSpPr>
            <a:spLocks noGrp="1"/>
          </p:cNvSpPr>
          <p:nvPr>
            <p:ph type="sldNum" sz="quarter" idx="12"/>
          </p:nvPr>
        </p:nvSpPr>
        <p:spPr/>
        <p:txBody>
          <a:bodyPr/>
          <a:lstStyle/>
          <a:p>
            <a:fld id="{A655BE21-5DCE-CA40-BEE7-8ABA94216D27}" type="slidenum">
              <a:rPr lang="en-US" smtClean="0"/>
              <a:t>‹#›</a:t>
            </a:fld>
            <a:endParaRPr lang="en-US"/>
          </a:p>
        </p:txBody>
      </p:sp>
    </p:spTree>
    <p:extLst>
      <p:ext uri="{BB962C8B-B14F-4D97-AF65-F5344CB8AC3E}">
        <p14:creationId xmlns:p14="http://schemas.microsoft.com/office/powerpoint/2010/main" val="1318856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073AE-62A9-1648-AE6B-20F37DDC45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A183A7-3975-B84E-BB34-7D225A5DB2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031ADC-099B-7047-B017-E6311C754E2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1D6445-8A43-2746-8E56-F070C5B3F6A4}"/>
              </a:ext>
            </a:extLst>
          </p:cNvPr>
          <p:cNvSpPr>
            <a:spLocks noGrp="1"/>
          </p:cNvSpPr>
          <p:nvPr>
            <p:ph type="dt" sz="half" idx="10"/>
          </p:nvPr>
        </p:nvSpPr>
        <p:spPr/>
        <p:txBody>
          <a:bodyPr/>
          <a:lstStyle/>
          <a:p>
            <a:fld id="{FD5C8CF9-2CEC-8F43-BFED-92397BF9DC8B}" type="datetimeFigureOut">
              <a:rPr lang="en-US" smtClean="0"/>
              <a:t>3/30/21</a:t>
            </a:fld>
            <a:endParaRPr lang="en-US"/>
          </a:p>
        </p:txBody>
      </p:sp>
      <p:sp>
        <p:nvSpPr>
          <p:cNvPr id="6" name="Footer Placeholder 5">
            <a:extLst>
              <a:ext uri="{FF2B5EF4-FFF2-40B4-BE49-F238E27FC236}">
                <a16:creationId xmlns:a16="http://schemas.microsoft.com/office/drawing/2014/main" id="{48ED1466-DB32-CB46-BAB9-44BE723536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97CD92-C67D-E943-8C23-CE6C9016AC66}"/>
              </a:ext>
            </a:extLst>
          </p:cNvPr>
          <p:cNvSpPr>
            <a:spLocks noGrp="1"/>
          </p:cNvSpPr>
          <p:nvPr>
            <p:ph type="sldNum" sz="quarter" idx="12"/>
          </p:nvPr>
        </p:nvSpPr>
        <p:spPr/>
        <p:txBody>
          <a:bodyPr/>
          <a:lstStyle/>
          <a:p>
            <a:fld id="{A655BE21-5DCE-CA40-BEE7-8ABA94216D27}" type="slidenum">
              <a:rPr lang="en-US" smtClean="0"/>
              <a:t>‹#›</a:t>
            </a:fld>
            <a:endParaRPr lang="en-US"/>
          </a:p>
        </p:txBody>
      </p:sp>
    </p:spTree>
    <p:extLst>
      <p:ext uri="{BB962C8B-B14F-4D97-AF65-F5344CB8AC3E}">
        <p14:creationId xmlns:p14="http://schemas.microsoft.com/office/powerpoint/2010/main" val="266769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6934F-C867-EB42-9EF1-A4E303057B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BE86C2-C4B6-8844-AFD2-ED58F03F00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03E985-A081-2448-9357-9D297A9A931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228125-B59F-A149-8880-7DD5703379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78A58B-13C9-CC4C-9AE6-0A4745D1A7A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C9422E-1AF6-6441-956A-338E3CBB2BE3}"/>
              </a:ext>
            </a:extLst>
          </p:cNvPr>
          <p:cNvSpPr>
            <a:spLocks noGrp="1"/>
          </p:cNvSpPr>
          <p:nvPr>
            <p:ph type="dt" sz="half" idx="10"/>
          </p:nvPr>
        </p:nvSpPr>
        <p:spPr/>
        <p:txBody>
          <a:bodyPr/>
          <a:lstStyle/>
          <a:p>
            <a:fld id="{FD5C8CF9-2CEC-8F43-BFED-92397BF9DC8B}" type="datetimeFigureOut">
              <a:rPr lang="en-US" smtClean="0"/>
              <a:t>3/30/21</a:t>
            </a:fld>
            <a:endParaRPr lang="en-US"/>
          </a:p>
        </p:txBody>
      </p:sp>
      <p:sp>
        <p:nvSpPr>
          <p:cNvPr id="8" name="Footer Placeholder 7">
            <a:extLst>
              <a:ext uri="{FF2B5EF4-FFF2-40B4-BE49-F238E27FC236}">
                <a16:creationId xmlns:a16="http://schemas.microsoft.com/office/drawing/2014/main" id="{B7DB2A10-7D1F-D544-B3E4-9FC36AB334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77E886-6FA4-4E4A-9E41-972E1DC0D917}"/>
              </a:ext>
            </a:extLst>
          </p:cNvPr>
          <p:cNvSpPr>
            <a:spLocks noGrp="1"/>
          </p:cNvSpPr>
          <p:nvPr>
            <p:ph type="sldNum" sz="quarter" idx="12"/>
          </p:nvPr>
        </p:nvSpPr>
        <p:spPr/>
        <p:txBody>
          <a:bodyPr/>
          <a:lstStyle/>
          <a:p>
            <a:fld id="{A655BE21-5DCE-CA40-BEE7-8ABA94216D27}" type="slidenum">
              <a:rPr lang="en-US" smtClean="0"/>
              <a:t>‹#›</a:t>
            </a:fld>
            <a:endParaRPr lang="en-US"/>
          </a:p>
        </p:txBody>
      </p:sp>
    </p:spTree>
    <p:extLst>
      <p:ext uri="{BB962C8B-B14F-4D97-AF65-F5344CB8AC3E}">
        <p14:creationId xmlns:p14="http://schemas.microsoft.com/office/powerpoint/2010/main" val="274809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55CE3-4F77-4D44-9C11-317A38A98D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179BD7-6379-8548-B7B3-83A6A59E403E}"/>
              </a:ext>
            </a:extLst>
          </p:cNvPr>
          <p:cNvSpPr>
            <a:spLocks noGrp="1"/>
          </p:cNvSpPr>
          <p:nvPr>
            <p:ph type="dt" sz="half" idx="10"/>
          </p:nvPr>
        </p:nvSpPr>
        <p:spPr/>
        <p:txBody>
          <a:bodyPr/>
          <a:lstStyle/>
          <a:p>
            <a:fld id="{FD5C8CF9-2CEC-8F43-BFED-92397BF9DC8B}" type="datetimeFigureOut">
              <a:rPr lang="en-US" smtClean="0"/>
              <a:t>3/30/21</a:t>
            </a:fld>
            <a:endParaRPr lang="en-US"/>
          </a:p>
        </p:txBody>
      </p:sp>
      <p:sp>
        <p:nvSpPr>
          <p:cNvPr id="4" name="Footer Placeholder 3">
            <a:extLst>
              <a:ext uri="{FF2B5EF4-FFF2-40B4-BE49-F238E27FC236}">
                <a16:creationId xmlns:a16="http://schemas.microsoft.com/office/drawing/2014/main" id="{0D2CD456-3701-3349-8F83-00D104B71D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E41C99-E45B-134A-A04B-3BAD9B405F99}"/>
              </a:ext>
            </a:extLst>
          </p:cNvPr>
          <p:cNvSpPr>
            <a:spLocks noGrp="1"/>
          </p:cNvSpPr>
          <p:nvPr>
            <p:ph type="sldNum" sz="quarter" idx="12"/>
          </p:nvPr>
        </p:nvSpPr>
        <p:spPr/>
        <p:txBody>
          <a:bodyPr/>
          <a:lstStyle/>
          <a:p>
            <a:fld id="{A655BE21-5DCE-CA40-BEE7-8ABA94216D27}" type="slidenum">
              <a:rPr lang="en-US" smtClean="0"/>
              <a:t>‹#›</a:t>
            </a:fld>
            <a:endParaRPr lang="en-US"/>
          </a:p>
        </p:txBody>
      </p:sp>
    </p:spTree>
    <p:extLst>
      <p:ext uri="{BB962C8B-B14F-4D97-AF65-F5344CB8AC3E}">
        <p14:creationId xmlns:p14="http://schemas.microsoft.com/office/powerpoint/2010/main" val="126461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4600FA-6CA9-0645-9551-8CAB6BE212DD}"/>
              </a:ext>
            </a:extLst>
          </p:cNvPr>
          <p:cNvSpPr>
            <a:spLocks noGrp="1"/>
          </p:cNvSpPr>
          <p:nvPr>
            <p:ph type="dt" sz="half" idx="10"/>
          </p:nvPr>
        </p:nvSpPr>
        <p:spPr/>
        <p:txBody>
          <a:bodyPr/>
          <a:lstStyle/>
          <a:p>
            <a:fld id="{FD5C8CF9-2CEC-8F43-BFED-92397BF9DC8B}" type="datetimeFigureOut">
              <a:rPr lang="en-US" smtClean="0"/>
              <a:t>3/30/21</a:t>
            </a:fld>
            <a:endParaRPr lang="en-US"/>
          </a:p>
        </p:txBody>
      </p:sp>
      <p:sp>
        <p:nvSpPr>
          <p:cNvPr id="3" name="Footer Placeholder 2">
            <a:extLst>
              <a:ext uri="{FF2B5EF4-FFF2-40B4-BE49-F238E27FC236}">
                <a16:creationId xmlns:a16="http://schemas.microsoft.com/office/drawing/2014/main" id="{3EC0DF7B-EF31-C04B-A37E-E4B1189B1F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11E608-F868-BF48-9645-99FF06726B8F}"/>
              </a:ext>
            </a:extLst>
          </p:cNvPr>
          <p:cNvSpPr>
            <a:spLocks noGrp="1"/>
          </p:cNvSpPr>
          <p:nvPr>
            <p:ph type="sldNum" sz="quarter" idx="12"/>
          </p:nvPr>
        </p:nvSpPr>
        <p:spPr/>
        <p:txBody>
          <a:bodyPr/>
          <a:lstStyle/>
          <a:p>
            <a:fld id="{A655BE21-5DCE-CA40-BEE7-8ABA94216D27}" type="slidenum">
              <a:rPr lang="en-US" smtClean="0"/>
              <a:t>‹#›</a:t>
            </a:fld>
            <a:endParaRPr lang="en-US"/>
          </a:p>
        </p:txBody>
      </p:sp>
    </p:spTree>
    <p:extLst>
      <p:ext uri="{BB962C8B-B14F-4D97-AF65-F5344CB8AC3E}">
        <p14:creationId xmlns:p14="http://schemas.microsoft.com/office/powerpoint/2010/main" val="397554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F3321-ECB2-E54B-8E0B-39CABEDFEB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8232F3-FD11-034A-A46B-D3B87B9FED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D01541-D1D2-864F-9566-C36A280735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E5BFB7D-489F-5346-B1AA-02AA009ED79F}"/>
              </a:ext>
            </a:extLst>
          </p:cNvPr>
          <p:cNvSpPr>
            <a:spLocks noGrp="1"/>
          </p:cNvSpPr>
          <p:nvPr>
            <p:ph type="dt" sz="half" idx="10"/>
          </p:nvPr>
        </p:nvSpPr>
        <p:spPr/>
        <p:txBody>
          <a:bodyPr/>
          <a:lstStyle/>
          <a:p>
            <a:fld id="{FD5C8CF9-2CEC-8F43-BFED-92397BF9DC8B}" type="datetimeFigureOut">
              <a:rPr lang="en-US" smtClean="0"/>
              <a:t>3/30/21</a:t>
            </a:fld>
            <a:endParaRPr lang="en-US"/>
          </a:p>
        </p:txBody>
      </p:sp>
      <p:sp>
        <p:nvSpPr>
          <p:cNvPr id="6" name="Footer Placeholder 5">
            <a:extLst>
              <a:ext uri="{FF2B5EF4-FFF2-40B4-BE49-F238E27FC236}">
                <a16:creationId xmlns:a16="http://schemas.microsoft.com/office/drawing/2014/main" id="{A8327362-5F97-1048-BCF5-3C328801E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753CAB-4E9B-7043-9556-9F4AACCC5A26}"/>
              </a:ext>
            </a:extLst>
          </p:cNvPr>
          <p:cNvSpPr>
            <a:spLocks noGrp="1"/>
          </p:cNvSpPr>
          <p:nvPr>
            <p:ph type="sldNum" sz="quarter" idx="12"/>
          </p:nvPr>
        </p:nvSpPr>
        <p:spPr/>
        <p:txBody>
          <a:bodyPr/>
          <a:lstStyle/>
          <a:p>
            <a:fld id="{A655BE21-5DCE-CA40-BEE7-8ABA94216D27}" type="slidenum">
              <a:rPr lang="en-US" smtClean="0"/>
              <a:t>‹#›</a:t>
            </a:fld>
            <a:endParaRPr lang="en-US"/>
          </a:p>
        </p:txBody>
      </p:sp>
    </p:spTree>
    <p:extLst>
      <p:ext uri="{BB962C8B-B14F-4D97-AF65-F5344CB8AC3E}">
        <p14:creationId xmlns:p14="http://schemas.microsoft.com/office/powerpoint/2010/main" val="800386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6132E-86D7-ED45-808B-45F4C4CFFA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F11C62-2713-DF4B-9B64-7EB2A68044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AFFBE9-2AF4-AA4D-A1C8-A44D9AEC64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004AC1-D400-5749-B8FE-DC173CB6EB1F}"/>
              </a:ext>
            </a:extLst>
          </p:cNvPr>
          <p:cNvSpPr>
            <a:spLocks noGrp="1"/>
          </p:cNvSpPr>
          <p:nvPr>
            <p:ph type="dt" sz="half" idx="10"/>
          </p:nvPr>
        </p:nvSpPr>
        <p:spPr/>
        <p:txBody>
          <a:bodyPr/>
          <a:lstStyle/>
          <a:p>
            <a:fld id="{FD5C8CF9-2CEC-8F43-BFED-92397BF9DC8B}" type="datetimeFigureOut">
              <a:rPr lang="en-US" smtClean="0"/>
              <a:t>3/30/21</a:t>
            </a:fld>
            <a:endParaRPr lang="en-US"/>
          </a:p>
        </p:txBody>
      </p:sp>
      <p:sp>
        <p:nvSpPr>
          <p:cNvPr id="6" name="Footer Placeholder 5">
            <a:extLst>
              <a:ext uri="{FF2B5EF4-FFF2-40B4-BE49-F238E27FC236}">
                <a16:creationId xmlns:a16="http://schemas.microsoft.com/office/drawing/2014/main" id="{AC5B138F-3E3B-4144-B68F-D010C696DE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19B0AC-292F-D74A-9DEF-3DD339BA4EC2}"/>
              </a:ext>
            </a:extLst>
          </p:cNvPr>
          <p:cNvSpPr>
            <a:spLocks noGrp="1"/>
          </p:cNvSpPr>
          <p:nvPr>
            <p:ph type="sldNum" sz="quarter" idx="12"/>
          </p:nvPr>
        </p:nvSpPr>
        <p:spPr/>
        <p:txBody>
          <a:bodyPr/>
          <a:lstStyle/>
          <a:p>
            <a:fld id="{A655BE21-5DCE-CA40-BEE7-8ABA94216D27}" type="slidenum">
              <a:rPr lang="en-US" smtClean="0"/>
              <a:t>‹#›</a:t>
            </a:fld>
            <a:endParaRPr lang="en-US"/>
          </a:p>
        </p:txBody>
      </p:sp>
    </p:spTree>
    <p:extLst>
      <p:ext uri="{BB962C8B-B14F-4D97-AF65-F5344CB8AC3E}">
        <p14:creationId xmlns:p14="http://schemas.microsoft.com/office/powerpoint/2010/main" val="522436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B6E23B-31FD-5D4F-9483-FF70353A5F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C9F9C0-18BD-694F-9D72-142BC7DACC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E178F-A8EB-4644-B4D4-F9FBB62C6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C8CF9-2CEC-8F43-BFED-92397BF9DC8B}" type="datetimeFigureOut">
              <a:rPr lang="en-US" smtClean="0"/>
              <a:t>3/30/21</a:t>
            </a:fld>
            <a:endParaRPr lang="en-US"/>
          </a:p>
        </p:txBody>
      </p:sp>
      <p:sp>
        <p:nvSpPr>
          <p:cNvPr id="5" name="Footer Placeholder 4">
            <a:extLst>
              <a:ext uri="{FF2B5EF4-FFF2-40B4-BE49-F238E27FC236}">
                <a16:creationId xmlns:a16="http://schemas.microsoft.com/office/drawing/2014/main" id="{110A6905-5087-E14F-9EDC-7A35F2250F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7BE562-0E70-3645-A50C-EB82465A98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5BE21-5DCE-CA40-BEE7-8ABA94216D27}" type="slidenum">
              <a:rPr lang="en-US" smtClean="0"/>
              <a:t>‹#›</a:t>
            </a:fld>
            <a:endParaRPr lang="en-US"/>
          </a:p>
        </p:txBody>
      </p:sp>
    </p:spTree>
    <p:extLst>
      <p:ext uri="{BB962C8B-B14F-4D97-AF65-F5344CB8AC3E}">
        <p14:creationId xmlns:p14="http://schemas.microsoft.com/office/powerpoint/2010/main" val="4169584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ustomXml" Target="../ink/ink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customXml" Target="../ink/ink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customXml" Target="../ink/ink9.xml"/><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East_frieze_36-37_Parthenon_BM.jpg" TargetMode="External"/><Relationship Id="rId2" Type="http://schemas.openxmlformats.org/officeDocument/2006/relationships/hyperlink" Target="http://commons.wikimedia.org/wiki/File:Part_of_the_central_section-East_frieze-Elgin_Marbles-British_Museum-2.jpg"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1DBF7266-D67B-8F42-A707-910CF8F373EE}"/>
              </a:ext>
            </a:extLst>
          </p:cNvPr>
          <p:cNvSpPr>
            <a:spLocks noGrp="1" noChangeArrowheads="1"/>
          </p:cNvSpPr>
          <p:nvPr>
            <p:ph type="title"/>
          </p:nvPr>
        </p:nvSpPr>
        <p:spPr/>
        <p:txBody>
          <a:bodyPr/>
          <a:lstStyle/>
          <a:p>
            <a:pPr eaLnBrk="1" hangingPunct="1"/>
            <a:endParaRPr lang="en-US" altLang="en-US"/>
          </a:p>
        </p:txBody>
      </p:sp>
      <p:sp>
        <p:nvSpPr>
          <p:cNvPr id="15362" name="Rectangle 4">
            <a:extLst>
              <a:ext uri="{FF2B5EF4-FFF2-40B4-BE49-F238E27FC236}">
                <a16:creationId xmlns:a16="http://schemas.microsoft.com/office/drawing/2014/main" id="{E92ADED9-6375-4F40-850D-2F8BE2960A03}"/>
              </a:ext>
            </a:extLst>
          </p:cNvPr>
          <p:cNvSpPr>
            <a:spLocks noGrp="1" noChangeArrowheads="1"/>
          </p:cNvSpPr>
          <p:nvPr>
            <p:ph type="body" sz="half" idx="2"/>
          </p:nvPr>
        </p:nvSpPr>
        <p:spPr/>
        <p:txBody>
          <a:bodyPr/>
          <a:lstStyle/>
          <a:p>
            <a:pPr eaLnBrk="1" hangingPunct="1"/>
            <a:endParaRPr lang="en-US" altLang="en-US"/>
          </a:p>
        </p:txBody>
      </p:sp>
      <p:pic>
        <p:nvPicPr>
          <p:cNvPr id="15363" name="Picture 6" descr="olympian-gods restaged">
            <a:extLst>
              <a:ext uri="{FF2B5EF4-FFF2-40B4-BE49-F238E27FC236}">
                <a16:creationId xmlns:a16="http://schemas.microsoft.com/office/drawing/2014/main" id="{E715D4ED-1C1B-494E-9BD0-0DFD3D4B0B3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133600" y="228600"/>
            <a:ext cx="8102600" cy="6076950"/>
          </a:xfrm>
        </p:spPr>
      </p:pic>
    </p:spTree>
    <p:extLst>
      <p:ext uri="{BB962C8B-B14F-4D97-AF65-F5344CB8AC3E}">
        <p14:creationId xmlns:p14="http://schemas.microsoft.com/office/powerpoint/2010/main" val="544010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C6A7-B0AB-5F43-98BA-50A4863D9FB7}"/>
              </a:ext>
            </a:extLst>
          </p:cNvPr>
          <p:cNvSpPr>
            <a:spLocks noGrp="1"/>
          </p:cNvSpPr>
          <p:nvPr>
            <p:ph type="title"/>
          </p:nvPr>
        </p:nvSpPr>
        <p:spPr/>
        <p:txBody>
          <a:bodyPr/>
          <a:lstStyle/>
          <a:p>
            <a:r>
              <a:rPr lang="en-US" dirty="0"/>
              <a:t>Idea of pantheon: pan- (‘all’) + </a:t>
            </a:r>
            <a:r>
              <a:rPr lang="en-US" dirty="0" err="1"/>
              <a:t>theoi</a:t>
            </a:r>
            <a:r>
              <a:rPr lang="en-US" dirty="0"/>
              <a:t> (‘gods’)</a:t>
            </a:r>
          </a:p>
        </p:txBody>
      </p:sp>
      <p:sp>
        <p:nvSpPr>
          <p:cNvPr id="3" name="Content Placeholder 2">
            <a:extLst>
              <a:ext uri="{FF2B5EF4-FFF2-40B4-BE49-F238E27FC236}">
                <a16:creationId xmlns:a16="http://schemas.microsoft.com/office/drawing/2014/main" id="{10BAC35A-289E-F541-B52F-0AE9154F6D6F}"/>
              </a:ext>
            </a:extLst>
          </p:cNvPr>
          <p:cNvSpPr>
            <a:spLocks noGrp="1"/>
          </p:cNvSpPr>
          <p:nvPr>
            <p:ph idx="1"/>
          </p:nvPr>
        </p:nvSpPr>
        <p:spPr/>
        <p:txBody>
          <a:bodyPr/>
          <a:lstStyle/>
          <a:p>
            <a:r>
              <a:rPr lang="en-US" dirty="0"/>
              <a:t>What is a pantheon?</a:t>
            </a:r>
          </a:p>
          <a:p>
            <a:r>
              <a:rPr lang="en-US" dirty="0"/>
              <a:t>What are some organizing principles?</a:t>
            </a:r>
          </a:p>
        </p:txBody>
      </p:sp>
    </p:spTree>
    <p:extLst>
      <p:ext uri="{BB962C8B-B14F-4D97-AF65-F5344CB8AC3E}">
        <p14:creationId xmlns:p14="http://schemas.microsoft.com/office/powerpoint/2010/main" val="42702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F10DE720-FF60-B347-962E-35505A4EF95D}"/>
              </a:ext>
            </a:extLst>
          </p:cNvPr>
          <p:cNvSpPr>
            <a:spLocks noGrp="1" noChangeArrowheads="1"/>
          </p:cNvSpPr>
          <p:nvPr>
            <p:ph type="ctrTitle"/>
          </p:nvPr>
        </p:nvSpPr>
        <p:spPr>
          <a:xfrm>
            <a:off x="2362200" y="252920"/>
            <a:ext cx="7772400" cy="350196"/>
          </a:xfrm>
        </p:spPr>
        <p:txBody>
          <a:bodyPr/>
          <a:lstStyle/>
          <a:p>
            <a:pPr eaLnBrk="1" hangingPunct="1"/>
            <a:r>
              <a:rPr lang="en-US" altLang="en-US" sz="1400" dirty="0"/>
              <a:t>Some possible organizing principles behind pantheons</a:t>
            </a:r>
            <a:endParaRPr lang="en-US" altLang="en-US" dirty="0"/>
          </a:p>
        </p:txBody>
      </p:sp>
      <p:sp>
        <p:nvSpPr>
          <p:cNvPr id="25602" name="Rectangle 3">
            <a:extLst>
              <a:ext uri="{FF2B5EF4-FFF2-40B4-BE49-F238E27FC236}">
                <a16:creationId xmlns:a16="http://schemas.microsoft.com/office/drawing/2014/main" id="{3C50DF9F-1537-0C46-B7A0-5E96EAA9D18B}"/>
              </a:ext>
            </a:extLst>
          </p:cNvPr>
          <p:cNvSpPr>
            <a:spLocks noGrp="1" noChangeArrowheads="1"/>
          </p:cNvSpPr>
          <p:nvPr>
            <p:ph type="subTitle" idx="1"/>
          </p:nvPr>
        </p:nvSpPr>
        <p:spPr>
          <a:xfrm>
            <a:off x="924128" y="1371599"/>
            <a:ext cx="9210472" cy="5000017"/>
          </a:xfrm>
        </p:spPr>
        <p:txBody>
          <a:bodyPr>
            <a:normAutofit/>
          </a:bodyPr>
          <a:lstStyle/>
          <a:p>
            <a:pPr algn="l" eaLnBrk="1" hangingPunct="1"/>
            <a:endParaRPr lang="en-US" altLang="en-US" sz="1800" dirty="0">
              <a:latin typeface="Times New Roman" panose="02020603050405020304" pitchFamily="18" charset="0"/>
            </a:endParaRPr>
          </a:p>
          <a:p>
            <a:pPr algn="l" eaLnBrk="1" hangingPunct="1"/>
            <a:r>
              <a:rPr lang="en-US" altLang="en-US" sz="1800" dirty="0">
                <a:latin typeface="Times New Roman" panose="02020603050405020304" pitchFamily="18" charset="0"/>
              </a:rPr>
              <a:t>the family</a:t>
            </a:r>
          </a:p>
          <a:p>
            <a:pPr algn="l" eaLnBrk="1" hangingPunct="1"/>
            <a:r>
              <a:rPr lang="en-US" altLang="en-US" sz="1800" dirty="0">
                <a:latin typeface="Times New Roman" panose="02020603050405020304" pitchFamily="18" charset="0"/>
              </a:rPr>
              <a:t>12 gods (canonical set – substitutions possible though: e.g. Dionysus and Hestia)</a:t>
            </a:r>
          </a:p>
          <a:p>
            <a:pPr algn="l" eaLnBrk="1" hangingPunct="1"/>
            <a:r>
              <a:rPr lang="en-US" altLang="en-US" sz="1800" dirty="0">
                <a:latin typeface="Times New Roman" panose="02020603050405020304" pitchFamily="18" charset="0"/>
              </a:rPr>
              <a:t>Olympians</a:t>
            </a:r>
          </a:p>
          <a:p>
            <a:pPr algn="l" eaLnBrk="1" hangingPunct="1"/>
            <a:r>
              <a:rPr lang="en-US" altLang="en-US" sz="1800" dirty="0">
                <a:latin typeface="Times New Roman" panose="02020603050405020304" pitchFamily="18" charset="0"/>
              </a:rPr>
              <a:t>husband and wife</a:t>
            </a:r>
          </a:p>
          <a:p>
            <a:pPr algn="l" eaLnBrk="1" hangingPunct="1"/>
            <a:r>
              <a:rPr lang="en-US" altLang="en-US" sz="1800" dirty="0">
                <a:latin typeface="Times New Roman" panose="02020603050405020304" pitchFamily="18" charset="0"/>
              </a:rPr>
              <a:t>male and female</a:t>
            </a:r>
          </a:p>
          <a:p>
            <a:pPr algn="l" eaLnBrk="1" hangingPunct="1"/>
            <a:r>
              <a:rPr lang="en-US" altLang="en-US" sz="1800" dirty="0">
                <a:latin typeface="Times New Roman" panose="02020603050405020304" pitchFamily="18" charset="0"/>
              </a:rPr>
              <a:t>married and unmarried</a:t>
            </a:r>
          </a:p>
          <a:p>
            <a:pPr algn="l" eaLnBrk="1" hangingPunct="1"/>
            <a:r>
              <a:rPr lang="en-US" altLang="en-US" sz="1800" dirty="0">
                <a:latin typeface="Times New Roman" panose="02020603050405020304" pitchFamily="18" charset="0"/>
              </a:rPr>
              <a:t>brother and sister</a:t>
            </a:r>
          </a:p>
          <a:p>
            <a:pPr algn="l" eaLnBrk="1" hangingPunct="1"/>
            <a:r>
              <a:rPr lang="en-US" altLang="en-US" sz="1800" dirty="0">
                <a:latin typeface="Times New Roman" panose="02020603050405020304" pitchFamily="18" charset="0"/>
              </a:rPr>
              <a:t>old and young</a:t>
            </a:r>
          </a:p>
          <a:p>
            <a:pPr algn="l" eaLnBrk="1" hangingPunct="1"/>
            <a:r>
              <a:rPr lang="en-US" altLang="en-US" sz="1800" dirty="0">
                <a:latin typeface="Times New Roman" panose="02020603050405020304" pitchFamily="18" charset="0"/>
              </a:rPr>
              <a:t>insider and outsider</a:t>
            </a:r>
          </a:p>
          <a:p>
            <a:pPr algn="l" eaLnBrk="1" hangingPunct="1"/>
            <a:r>
              <a:rPr lang="en-US" altLang="en-US" sz="1800" dirty="0">
                <a:latin typeface="Times New Roman" panose="02020603050405020304" pitchFamily="18" charset="0"/>
              </a:rPr>
              <a:t>Olympian and chthonic</a:t>
            </a:r>
          </a:p>
          <a:p>
            <a:pPr algn="l" eaLnBrk="1" hangingPunct="1"/>
            <a:r>
              <a:rPr lang="en-US" altLang="en-US" sz="1800" dirty="0">
                <a:latin typeface="Times New Roman" panose="02020603050405020304" pitchFamily="18" charset="0"/>
              </a:rPr>
              <a:t>function, field of expertise</a:t>
            </a:r>
          </a:p>
          <a:p>
            <a:pPr eaLnBrk="1" hangingPunct="1"/>
            <a:endParaRPr lang="en-US" altLang="en-US" sz="1000" dirty="0"/>
          </a:p>
          <a:p>
            <a:pPr eaLnBrk="1" hangingPunct="1"/>
            <a:endParaRPr lang="en-US" altLang="en-US" dirty="0"/>
          </a:p>
        </p:txBody>
      </p:sp>
    </p:spTree>
    <p:extLst>
      <p:ext uri="{BB962C8B-B14F-4D97-AF65-F5344CB8AC3E}">
        <p14:creationId xmlns:p14="http://schemas.microsoft.com/office/powerpoint/2010/main" val="24302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3F8E0AC2-A874-A745-8ACD-BFB9E690E986}"/>
              </a:ext>
            </a:extLst>
          </p:cNvPr>
          <p:cNvSpPr>
            <a:spLocks noGrp="1"/>
          </p:cNvSpPr>
          <p:nvPr>
            <p:ph type="title"/>
          </p:nvPr>
        </p:nvSpPr>
        <p:spPr/>
        <p:txBody>
          <a:bodyPr/>
          <a:lstStyle/>
          <a:p>
            <a:pPr eaLnBrk="1" hangingPunct="1"/>
            <a:r>
              <a:rPr lang="en-US" altLang="en-US"/>
              <a:t>Concept of the pantheon</a:t>
            </a:r>
          </a:p>
        </p:txBody>
      </p:sp>
      <p:sp>
        <p:nvSpPr>
          <p:cNvPr id="20482" name="Content Placeholder 2">
            <a:extLst>
              <a:ext uri="{FF2B5EF4-FFF2-40B4-BE49-F238E27FC236}">
                <a16:creationId xmlns:a16="http://schemas.microsoft.com/office/drawing/2014/main" id="{2D3E66EC-68B8-EB41-BEA2-7FEFDE556C1C}"/>
              </a:ext>
            </a:extLst>
          </p:cNvPr>
          <p:cNvSpPr>
            <a:spLocks noGrp="1"/>
          </p:cNvSpPr>
          <p:nvPr>
            <p:ph idx="1"/>
          </p:nvPr>
        </p:nvSpPr>
        <p:spPr/>
        <p:txBody>
          <a:bodyPr/>
          <a:lstStyle/>
          <a:p>
            <a:pPr eaLnBrk="1" hangingPunct="1"/>
            <a:r>
              <a:rPr lang="en-US" altLang="en-US" sz="2000" dirty="0"/>
              <a:t>Pantheon: Gr. </a:t>
            </a:r>
            <a:r>
              <a:rPr lang="en-US" altLang="en-US" sz="2000" i="1" dirty="0"/>
              <a:t>pan </a:t>
            </a:r>
            <a:r>
              <a:rPr lang="en-US" altLang="en-US" sz="2000" dirty="0"/>
              <a:t>– “all”, </a:t>
            </a:r>
            <a:r>
              <a:rPr lang="en-US" altLang="en-US" sz="2000" i="1" dirty="0" err="1"/>
              <a:t>theos</a:t>
            </a:r>
            <a:r>
              <a:rPr lang="en-US" altLang="en-US" sz="2000" dirty="0"/>
              <a:t> – “god” (but it is a modern term even though from Greek roots)</a:t>
            </a:r>
          </a:p>
          <a:p>
            <a:pPr eaLnBrk="1" hangingPunct="1"/>
            <a:r>
              <a:rPr lang="en-US" altLang="en-US" sz="2000" dirty="0"/>
              <a:t>Herodotus (5</a:t>
            </a:r>
            <a:r>
              <a:rPr lang="en-US" altLang="en-US" sz="2000" baseline="30000" dirty="0"/>
              <a:t>th</a:t>
            </a:r>
            <a:r>
              <a:rPr lang="en-US" altLang="en-US" sz="2000" dirty="0"/>
              <a:t> c. BCE Greek historian), </a:t>
            </a:r>
            <a:r>
              <a:rPr lang="en-US" altLang="en-US" sz="2000" i="1" dirty="0"/>
              <a:t>Histories</a:t>
            </a:r>
            <a:r>
              <a:rPr lang="en-US" altLang="en-US" sz="2000" dirty="0"/>
              <a:t> 2.117, on differentiation between the gods</a:t>
            </a:r>
          </a:p>
        </p:txBody>
      </p:sp>
    </p:spTree>
    <p:extLst>
      <p:ext uri="{BB962C8B-B14F-4D97-AF65-F5344CB8AC3E}">
        <p14:creationId xmlns:p14="http://schemas.microsoft.com/office/powerpoint/2010/main" val="3094804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BFACE-7CC8-4944-A3B8-7EF5A95793D8}"/>
              </a:ext>
            </a:extLst>
          </p:cNvPr>
          <p:cNvSpPr>
            <a:spLocks noGrp="1"/>
          </p:cNvSpPr>
          <p:nvPr>
            <p:ph type="title"/>
          </p:nvPr>
        </p:nvSpPr>
        <p:spPr>
          <a:xfrm>
            <a:off x="838200" y="282103"/>
            <a:ext cx="10515600" cy="1408586"/>
          </a:xfrm>
        </p:spPr>
        <p:txBody>
          <a:bodyPr>
            <a:normAutofit fontScale="90000"/>
          </a:bodyPr>
          <a:lstStyle/>
          <a:p>
            <a:r>
              <a:rPr lang="en-US" altLang="en-US" dirty="0"/>
              <a:t>Herodotus (5</a:t>
            </a:r>
            <a:r>
              <a:rPr lang="en-US" altLang="en-US" baseline="30000" dirty="0"/>
              <a:t>th</a:t>
            </a:r>
            <a:r>
              <a:rPr lang="en-US" altLang="en-US" dirty="0"/>
              <a:t> c. BCE Greek historian), </a:t>
            </a:r>
            <a:r>
              <a:rPr lang="en-US" altLang="en-US" i="1" dirty="0"/>
              <a:t>Histories</a:t>
            </a:r>
            <a:r>
              <a:rPr lang="en-US" altLang="en-US" dirty="0"/>
              <a:t> 2.117, on the system of the gods</a:t>
            </a:r>
            <a:br>
              <a:rPr lang="en-US" altLang="en-US" dirty="0"/>
            </a:br>
            <a:endParaRPr lang="en-US" dirty="0"/>
          </a:p>
        </p:txBody>
      </p:sp>
      <p:sp>
        <p:nvSpPr>
          <p:cNvPr id="3" name="Content Placeholder 2">
            <a:extLst>
              <a:ext uri="{FF2B5EF4-FFF2-40B4-BE49-F238E27FC236}">
                <a16:creationId xmlns:a16="http://schemas.microsoft.com/office/drawing/2014/main" id="{F0519EEE-483F-4147-A3DF-2AD0D879B825}"/>
              </a:ext>
            </a:extLst>
          </p:cNvPr>
          <p:cNvSpPr>
            <a:spLocks noGrp="1"/>
          </p:cNvSpPr>
          <p:nvPr>
            <p:ph idx="1"/>
          </p:nvPr>
        </p:nvSpPr>
        <p:spPr/>
        <p:txBody>
          <a:bodyPr>
            <a:normAutofit lnSpcReduction="10000"/>
          </a:bodyPr>
          <a:lstStyle/>
          <a:p>
            <a:r>
              <a:rPr lang="en-US" altLang="en-US" dirty="0"/>
              <a:t>“Where each the gods sprang from, whether or not they had all existed from eternity, what forms they bore—these are questions of which the Greeks knew nothing until the other day, so to speak. For Homer and Hesiod were the first to compose Theogonies [account of the origin/birth of the gods], and give the gods their epithets, to allot them their several offices [</a:t>
            </a:r>
            <a:r>
              <a:rPr lang="en-US" altLang="en-US" i="1" dirty="0" err="1"/>
              <a:t>timai</a:t>
            </a:r>
            <a:r>
              <a:rPr lang="en-US" altLang="en-US" dirty="0"/>
              <a:t>, lit. “</a:t>
            </a:r>
            <a:r>
              <a:rPr lang="en-US" altLang="ja-JP" dirty="0" err="1"/>
              <a:t>honours</a:t>
            </a:r>
            <a:r>
              <a:rPr lang="en-US" altLang="en-US" dirty="0"/>
              <a:t>”</a:t>
            </a:r>
            <a:r>
              <a:rPr lang="en-US" altLang="ja-JP" dirty="0"/>
              <a:t>] and occupations [</a:t>
            </a:r>
            <a:r>
              <a:rPr lang="en-US" altLang="ja-JP" i="1" dirty="0" err="1"/>
              <a:t>tekhnai</a:t>
            </a:r>
            <a:r>
              <a:rPr lang="en-US" altLang="ja-JP" dirty="0"/>
              <a:t>, lit. </a:t>
            </a:r>
            <a:r>
              <a:rPr lang="en-US" altLang="en-US" dirty="0"/>
              <a:t>“</a:t>
            </a:r>
            <a:r>
              <a:rPr lang="en-US" altLang="ja-JP" dirty="0"/>
              <a:t>skills, crafts</a:t>
            </a:r>
            <a:r>
              <a:rPr lang="en-US" altLang="en-US" dirty="0"/>
              <a:t>”</a:t>
            </a:r>
            <a:r>
              <a:rPr lang="en-US" altLang="ja-JP" dirty="0"/>
              <a:t>], and describe their forms.</a:t>
            </a:r>
            <a:r>
              <a:rPr lang="en-US" altLang="en-US" dirty="0"/>
              <a:t>”</a:t>
            </a:r>
          </a:p>
          <a:p>
            <a:r>
              <a:rPr lang="en-US" altLang="en-US" dirty="0"/>
              <a:t>How does Herodotus envisage the history of Greek concept of the gods?</a:t>
            </a:r>
          </a:p>
          <a:p>
            <a:r>
              <a:rPr lang="en-US" altLang="en-US" dirty="0"/>
              <a:t>cf. 19</a:t>
            </a:r>
            <a:r>
              <a:rPr lang="en-US" altLang="en-US" baseline="30000" dirty="0"/>
              <a:t>th</a:t>
            </a:r>
            <a:r>
              <a:rPr lang="en-US" altLang="en-US" dirty="0"/>
              <a:t> and early 20</a:t>
            </a:r>
            <a:r>
              <a:rPr lang="en-US" altLang="en-US" baseline="30000" dirty="0"/>
              <a:t>th</a:t>
            </a:r>
            <a:r>
              <a:rPr lang="en-US" altLang="en-US" dirty="0"/>
              <a:t> c. ideas about evolution of religion</a:t>
            </a:r>
          </a:p>
          <a:p>
            <a:r>
              <a:rPr lang="en-US" altLang="en-US" dirty="0"/>
              <a:t>Is this model true?</a:t>
            </a:r>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F4EC7039-0506-9542-BB2B-968E5E944552}"/>
                  </a:ext>
                </a:extLst>
              </p14:cNvPr>
              <p14:cNvContentPartPr/>
              <p14:nvPr/>
            </p14:nvContentPartPr>
            <p14:xfrm>
              <a:off x="3216600" y="854640"/>
              <a:ext cx="8896320" cy="4640040"/>
            </p14:xfrm>
          </p:contentPart>
        </mc:Choice>
        <mc:Fallback>
          <p:pic>
            <p:nvPicPr>
              <p:cNvPr id="4" name="Ink 3">
                <a:extLst>
                  <a:ext uri="{FF2B5EF4-FFF2-40B4-BE49-F238E27FC236}">
                    <a16:creationId xmlns:a16="http://schemas.microsoft.com/office/drawing/2014/main" id="{F4EC7039-0506-9542-BB2B-968E5E944552}"/>
                  </a:ext>
                </a:extLst>
              </p:cNvPr>
              <p:cNvPicPr/>
              <p:nvPr/>
            </p:nvPicPr>
            <p:blipFill>
              <a:blip r:embed="rId3"/>
              <a:stretch>
                <a:fillRect/>
              </a:stretch>
            </p:blipFill>
            <p:spPr>
              <a:xfrm>
                <a:off x="3200400" y="838440"/>
                <a:ext cx="8928720" cy="4672440"/>
              </a:xfrm>
              <a:prstGeom prst="rect">
                <a:avLst/>
              </a:prstGeom>
            </p:spPr>
          </p:pic>
        </mc:Fallback>
      </mc:AlternateContent>
    </p:spTree>
    <p:extLst>
      <p:ext uri="{BB962C8B-B14F-4D97-AF65-F5344CB8AC3E}">
        <p14:creationId xmlns:p14="http://schemas.microsoft.com/office/powerpoint/2010/main" val="425292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67862FC2-446D-A643-84EA-3A0D1E231C50}"/>
              </a:ext>
            </a:extLst>
          </p:cNvPr>
          <p:cNvSpPr>
            <a:spLocks noGrp="1" noChangeArrowheads="1"/>
          </p:cNvSpPr>
          <p:nvPr>
            <p:ph type="title"/>
          </p:nvPr>
        </p:nvSpPr>
        <p:spPr>
          <a:xfrm>
            <a:off x="838200" y="365125"/>
            <a:ext cx="2440021" cy="3525939"/>
          </a:xfrm>
        </p:spPr>
        <p:txBody>
          <a:bodyPr>
            <a:normAutofit/>
          </a:bodyPr>
          <a:lstStyle/>
          <a:p>
            <a:pPr eaLnBrk="1" hangingPunct="1"/>
            <a:r>
              <a:rPr lang="en-US" altLang="en-US" dirty="0"/>
              <a:t>Apportionment of function and honor</a:t>
            </a:r>
          </a:p>
        </p:txBody>
      </p:sp>
      <p:pic>
        <p:nvPicPr>
          <p:cNvPr id="28674" name="Picture 5" descr="pantheon cartoon">
            <a:extLst>
              <a:ext uri="{FF2B5EF4-FFF2-40B4-BE49-F238E27FC236}">
                <a16:creationId xmlns:a16="http://schemas.microsoft.com/office/drawing/2014/main" id="{5FDCF70D-B49F-3B45-8476-8D0BD4237E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810000" y="533400"/>
            <a:ext cx="5022850" cy="6096000"/>
          </a:xfrm>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473CB6CA-FF2C-F343-AE74-813F9C11D31E}"/>
                  </a:ext>
                </a:extLst>
              </p14:cNvPr>
              <p14:cNvContentPartPr/>
              <p14:nvPr/>
            </p14:nvContentPartPr>
            <p14:xfrm>
              <a:off x="2063880" y="1271160"/>
              <a:ext cx="8699760" cy="4128120"/>
            </p14:xfrm>
          </p:contentPart>
        </mc:Choice>
        <mc:Fallback>
          <p:pic>
            <p:nvPicPr>
              <p:cNvPr id="2" name="Ink 1">
                <a:extLst>
                  <a:ext uri="{FF2B5EF4-FFF2-40B4-BE49-F238E27FC236}">
                    <a16:creationId xmlns:a16="http://schemas.microsoft.com/office/drawing/2014/main" id="{473CB6CA-FF2C-F343-AE74-813F9C11D31E}"/>
                  </a:ext>
                </a:extLst>
              </p:cNvPr>
              <p:cNvPicPr/>
              <p:nvPr/>
            </p:nvPicPr>
            <p:blipFill>
              <a:blip r:embed="rId5"/>
              <a:stretch>
                <a:fillRect/>
              </a:stretch>
            </p:blipFill>
            <p:spPr>
              <a:xfrm>
                <a:off x="2047680" y="1254960"/>
                <a:ext cx="8732160" cy="4160520"/>
              </a:xfrm>
              <a:prstGeom prst="rect">
                <a:avLst/>
              </a:prstGeom>
            </p:spPr>
          </p:pic>
        </mc:Fallback>
      </mc:AlternateContent>
    </p:spTree>
    <p:extLst>
      <p:ext uri="{BB962C8B-B14F-4D97-AF65-F5344CB8AC3E}">
        <p14:creationId xmlns:p14="http://schemas.microsoft.com/office/powerpoint/2010/main" val="912407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30D32-5C8A-D14A-AE20-48483E4C135A}"/>
              </a:ext>
            </a:extLst>
          </p:cNvPr>
          <p:cNvSpPr>
            <a:spLocks noGrp="1"/>
          </p:cNvSpPr>
          <p:nvPr>
            <p:ph type="title"/>
          </p:nvPr>
        </p:nvSpPr>
        <p:spPr/>
        <p:txBody>
          <a:bodyPr/>
          <a:lstStyle/>
          <a:p>
            <a:r>
              <a:rPr lang="en-US" dirty="0"/>
              <a:t>Assigning and apportioning portfolios</a:t>
            </a:r>
          </a:p>
        </p:txBody>
      </p:sp>
      <p:sp>
        <p:nvSpPr>
          <p:cNvPr id="3" name="Content Placeholder 2">
            <a:extLst>
              <a:ext uri="{FF2B5EF4-FFF2-40B4-BE49-F238E27FC236}">
                <a16:creationId xmlns:a16="http://schemas.microsoft.com/office/drawing/2014/main" id="{54FB6971-1CFC-AA41-B448-BCAFD4FC825B}"/>
              </a:ext>
            </a:extLst>
          </p:cNvPr>
          <p:cNvSpPr>
            <a:spLocks noGrp="1"/>
          </p:cNvSpPr>
          <p:nvPr>
            <p:ph idx="1"/>
          </p:nvPr>
        </p:nvSpPr>
        <p:spPr/>
        <p:txBody>
          <a:bodyPr/>
          <a:lstStyle/>
          <a:p>
            <a:r>
              <a:rPr lang="en-US" dirty="0"/>
              <a:t>How is this done?</a:t>
            </a:r>
          </a:p>
          <a:p>
            <a:r>
              <a:rPr lang="en-US" dirty="0"/>
              <a:t>One function to one god? Can a god have more than one function?</a:t>
            </a:r>
          </a:p>
          <a:p>
            <a:r>
              <a:rPr lang="en-US" dirty="0"/>
              <a:t>Do these functions change?</a:t>
            </a:r>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7E52DDC5-85FA-5A4D-B5F4-EDE674873476}"/>
                  </a:ext>
                </a:extLst>
              </p14:cNvPr>
              <p14:cNvContentPartPr/>
              <p14:nvPr/>
            </p14:nvContentPartPr>
            <p14:xfrm>
              <a:off x="1152000" y="469800"/>
              <a:ext cx="10083600" cy="5420520"/>
            </p14:xfrm>
          </p:contentPart>
        </mc:Choice>
        <mc:Fallback>
          <p:pic>
            <p:nvPicPr>
              <p:cNvPr id="4" name="Ink 3">
                <a:extLst>
                  <a:ext uri="{FF2B5EF4-FFF2-40B4-BE49-F238E27FC236}">
                    <a16:creationId xmlns:a16="http://schemas.microsoft.com/office/drawing/2014/main" id="{7E52DDC5-85FA-5A4D-B5F4-EDE674873476}"/>
                  </a:ext>
                </a:extLst>
              </p:cNvPr>
              <p:cNvPicPr/>
              <p:nvPr/>
            </p:nvPicPr>
            <p:blipFill>
              <a:blip r:embed="rId3"/>
              <a:stretch>
                <a:fillRect/>
              </a:stretch>
            </p:blipFill>
            <p:spPr>
              <a:xfrm>
                <a:off x="1135800" y="453600"/>
                <a:ext cx="10116000" cy="5452920"/>
              </a:xfrm>
              <a:prstGeom prst="rect">
                <a:avLst/>
              </a:prstGeom>
            </p:spPr>
          </p:pic>
        </mc:Fallback>
      </mc:AlternateContent>
    </p:spTree>
    <p:extLst>
      <p:ext uri="{BB962C8B-B14F-4D97-AF65-F5344CB8AC3E}">
        <p14:creationId xmlns:p14="http://schemas.microsoft.com/office/powerpoint/2010/main" val="777535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4BA6-00B6-4F44-B655-4F8E8D87758A}"/>
              </a:ext>
            </a:extLst>
          </p:cNvPr>
          <p:cNvSpPr>
            <a:spLocks noGrp="1"/>
          </p:cNvSpPr>
          <p:nvPr>
            <p:ph type="title"/>
          </p:nvPr>
        </p:nvSpPr>
        <p:spPr/>
        <p:txBody>
          <a:bodyPr/>
          <a:lstStyle/>
          <a:p>
            <a:r>
              <a:rPr lang="en-US" dirty="0"/>
              <a:t>Signaling function by adding epithet (title/adjective) to name</a:t>
            </a:r>
          </a:p>
        </p:txBody>
      </p:sp>
      <p:sp>
        <p:nvSpPr>
          <p:cNvPr id="3" name="Content Placeholder 2">
            <a:extLst>
              <a:ext uri="{FF2B5EF4-FFF2-40B4-BE49-F238E27FC236}">
                <a16:creationId xmlns:a16="http://schemas.microsoft.com/office/drawing/2014/main" id="{AF1F2FAF-1920-314C-9880-0057CADF01AE}"/>
              </a:ext>
            </a:extLst>
          </p:cNvPr>
          <p:cNvSpPr>
            <a:spLocks noGrp="1"/>
          </p:cNvSpPr>
          <p:nvPr>
            <p:ph idx="1"/>
          </p:nvPr>
        </p:nvSpPr>
        <p:spPr/>
        <p:txBody>
          <a:bodyPr/>
          <a:lstStyle/>
          <a:p>
            <a:r>
              <a:rPr lang="en-US" dirty="0"/>
              <a:t>e.g. Zeus </a:t>
            </a:r>
            <a:r>
              <a:rPr lang="en-US" dirty="0" err="1"/>
              <a:t>xenios</a:t>
            </a:r>
            <a:r>
              <a:rPr lang="en-US" dirty="0"/>
              <a:t> (“one who protects stranger-host relationship”)</a:t>
            </a:r>
          </a:p>
          <a:p>
            <a:r>
              <a:rPr lang="en-US" dirty="0"/>
              <a:t>very common in cult [i.e. how people worship the gods] but not as much in myth [i.e. stories people tell about the gods]: why?</a:t>
            </a:r>
          </a:p>
          <a:p>
            <a:r>
              <a:rPr lang="en-US" dirty="0"/>
              <a:t>see Herodotus 1.44 story and Xenophon story</a:t>
            </a:r>
          </a:p>
        </p:txBody>
      </p:sp>
    </p:spTree>
    <p:extLst>
      <p:ext uri="{BB962C8B-B14F-4D97-AF65-F5344CB8AC3E}">
        <p14:creationId xmlns:p14="http://schemas.microsoft.com/office/powerpoint/2010/main" val="2941954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EE74F0D6-4ECD-6744-9818-428799CCB45C}"/>
              </a:ext>
            </a:extLst>
          </p:cNvPr>
          <p:cNvSpPr>
            <a:spLocks noGrp="1"/>
          </p:cNvSpPr>
          <p:nvPr>
            <p:ph type="title"/>
          </p:nvPr>
        </p:nvSpPr>
        <p:spPr/>
        <p:txBody>
          <a:bodyPr/>
          <a:lstStyle/>
          <a:p>
            <a:r>
              <a:rPr lang="en-US" altLang="en-US" sz="2800" dirty="0"/>
              <a:t>Xenophon (Athenian, late 5</a:t>
            </a:r>
            <a:r>
              <a:rPr lang="en-US" altLang="en-US" sz="2800" baseline="30000" dirty="0"/>
              <a:t>th</a:t>
            </a:r>
            <a:r>
              <a:rPr lang="en-US" altLang="en-US" sz="2800" dirty="0"/>
              <a:t> - early 4th c. BCE), who has been sacrificing and praying to Zeus Basileus (Zeus the king) and getting no results. </a:t>
            </a:r>
            <a:r>
              <a:rPr lang="en-US" altLang="en-US" sz="2800" i="1" dirty="0"/>
              <a:t>Anabasis</a:t>
            </a:r>
            <a:r>
              <a:rPr lang="en-US" altLang="en-US" sz="2800" dirty="0"/>
              <a:t> 7.8</a:t>
            </a:r>
          </a:p>
        </p:txBody>
      </p:sp>
      <p:sp>
        <p:nvSpPr>
          <p:cNvPr id="19458" name="Content Placeholder 2">
            <a:extLst>
              <a:ext uri="{FF2B5EF4-FFF2-40B4-BE49-F238E27FC236}">
                <a16:creationId xmlns:a16="http://schemas.microsoft.com/office/drawing/2014/main" id="{A3F8A6E4-2174-1D4C-9BC3-3188EDA19A77}"/>
              </a:ext>
            </a:extLst>
          </p:cNvPr>
          <p:cNvSpPr>
            <a:spLocks noGrp="1"/>
          </p:cNvSpPr>
          <p:nvPr>
            <p:ph idx="1"/>
          </p:nvPr>
        </p:nvSpPr>
        <p:spPr/>
        <p:txBody>
          <a:bodyPr>
            <a:normAutofit/>
          </a:bodyPr>
          <a:lstStyle/>
          <a:p>
            <a:r>
              <a:rPr lang="en-US" altLang="en-US" dirty="0"/>
              <a:t>Then (</a:t>
            </a:r>
            <a:r>
              <a:rPr lang="en-US" altLang="en-US" dirty="0" err="1"/>
              <a:t>Eukleides</a:t>
            </a:r>
            <a:r>
              <a:rPr lang="en-US" altLang="en-US" dirty="0"/>
              <a:t> the seer) said (to Xenophon): "Zeus </a:t>
            </a:r>
            <a:r>
              <a:rPr lang="en-US" altLang="en-US" dirty="0" err="1"/>
              <a:t>Meilikhios</a:t>
            </a:r>
            <a:r>
              <a:rPr lang="en-US" altLang="en-US" dirty="0"/>
              <a:t> [“the mild one”] is an obstacle to you, I am sure," adding in another tone of voice, ”Have you tried sacrificing to that god, in the way I used to sacrifice and offer whole burnt offerings for you at home?” Xenophon replied that since he had been abroad, he had not sacrificed to that god. Accordingly </a:t>
            </a:r>
            <a:r>
              <a:rPr lang="en-US" altLang="en-US" dirty="0" err="1"/>
              <a:t>Eukleides</a:t>
            </a:r>
            <a:r>
              <a:rPr lang="en-US" altLang="en-US" dirty="0"/>
              <a:t> counselled him to sacrifice in the old customary way: he was sure that his fortune would improve. The next day Xenophon went on to </a:t>
            </a:r>
            <a:r>
              <a:rPr lang="en-US" altLang="en-US" dirty="0" err="1"/>
              <a:t>Ophrynium</a:t>
            </a:r>
            <a:r>
              <a:rPr lang="en-US" altLang="en-US" dirty="0"/>
              <a:t> and sacrificed, offering a holocaust [sacrifice where animal is slaughtered and burned entirely on hearth-type altar] of swine, after the custom of his family, and the signs which he obtained were </a:t>
            </a:r>
            <a:r>
              <a:rPr lang="en-US" altLang="en-US" dirty="0" err="1"/>
              <a:t>favourable</a:t>
            </a:r>
            <a:r>
              <a:rPr lang="en-US" altLang="en-US" dirty="0"/>
              <a:t>.</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EE22A8BE-360A-0B44-83AE-59497FBF270A}"/>
                  </a:ext>
                </a:extLst>
              </p14:cNvPr>
              <p14:cNvContentPartPr/>
              <p14:nvPr/>
            </p14:nvContentPartPr>
            <p14:xfrm>
              <a:off x="1251360" y="1195560"/>
              <a:ext cx="10491840" cy="4208040"/>
            </p14:xfrm>
          </p:contentPart>
        </mc:Choice>
        <mc:Fallback>
          <p:pic>
            <p:nvPicPr>
              <p:cNvPr id="2" name="Ink 1">
                <a:extLst>
                  <a:ext uri="{FF2B5EF4-FFF2-40B4-BE49-F238E27FC236}">
                    <a16:creationId xmlns:a16="http://schemas.microsoft.com/office/drawing/2014/main" id="{EE22A8BE-360A-0B44-83AE-59497FBF270A}"/>
                  </a:ext>
                </a:extLst>
              </p:cNvPr>
              <p:cNvPicPr/>
              <p:nvPr/>
            </p:nvPicPr>
            <p:blipFill>
              <a:blip r:embed="rId3"/>
              <a:stretch>
                <a:fillRect/>
              </a:stretch>
            </p:blipFill>
            <p:spPr>
              <a:xfrm>
                <a:off x="1235160" y="1179360"/>
                <a:ext cx="10524240" cy="4240440"/>
              </a:xfrm>
              <a:prstGeom prst="rect">
                <a:avLst/>
              </a:prstGeom>
            </p:spPr>
          </p:pic>
        </mc:Fallback>
      </mc:AlternateContent>
    </p:spTree>
    <p:extLst>
      <p:ext uri="{BB962C8B-B14F-4D97-AF65-F5344CB8AC3E}">
        <p14:creationId xmlns:p14="http://schemas.microsoft.com/office/powerpoint/2010/main" val="2114383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B90DA-1284-6149-8C81-290A39C702D4}"/>
              </a:ext>
            </a:extLst>
          </p:cNvPr>
          <p:cNvSpPr>
            <a:spLocks noGrp="1"/>
          </p:cNvSpPr>
          <p:nvPr>
            <p:ph type="title"/>
          </p:nvPr>
        </p:nvSpPr>
        <p:spPr/>
        <p:txBody>
          <a:bodyPr>
            <a:normAutofit fontScale="90000"/>
          </a:bodyPr>
          <a:lstStyle/>
          <a:p>
            <a:r>
              <a:rPr lang="en-US" dirty="0"/>
              <a:t>Herodotus, Histories 1.44. King Croesus of Lydia calls on Zeus using three different epithets</a:t>
            </a:r>
          </a:p>
        </p:txBody>
      </p:sp>
      <p:sp>
        <p:nvSpPr>
          <p:cNvPr id="3" name="Content Placeholder 2">
            <a:extLst>
              <a:ext uri="{FF2B5EF4-FFF2-40B4-BE49-F238E27FC236}">
                <a16:creationId xmlns:a16="http://schemas.microsoft.com/office/drawing/2014/main" id="{A01F6A07-93A2-B34D-925E-6983F3844B92}"/>
              </a:ext>
            </a:extLst>
          </p:cNvPr>
          <p:cNvSpPr>
            <a:spLocks noGrp="1"/>
          </p:cNvSpPr>
          <p:nvPr>
            <p:ph idx="1"/>
          </p:nvPr>
        </p:nvSpPr>
        <p:spPr/>
        <p:txBody>
          <a:bodyPr/>
          <a:lstStyle/>
          <a:p>
            <a:r>
              <a:rPr lang="en-US" dirty="0"/>
              <a:t>Croesus, distraught at the death of his son, cried out the more vehemently because the slayer was one whom he himself had cleansed of a bloody  deed, and in his great and terrible grief at this mischance he called on Zeus by three names — Zeus </a:t>
            </a:r>
            <a:r>
              <a:rPr lang="en-US" i="1" dirty="0" err="1"/>
              <a:t>katharsios</a:t>
            </a:r>
            <a:r>
              <a:rPr lang="en-US" dirty="0"/>
              <a:t> [the Purifier], Zeus </a:t>
            </a:r>
            <a:r>
              <a:rPr lang="en-US" i="1" dirty="0" err="1"/>
              <a:t>epistios</a:t>
            </a:r>
            <a:r>
              <a:rPr lang="en-US" dirty="0"/>
              <a:t> [of the Hearth], Zeus </a:t>
            </a:r>
            <a:r>
              <a:rPr lang="en-US" i="1" dirty="0" err="1"/>
              <a:t>hetaireios</a:t>
            </a:r>
            <a:r>
              <a:rPr lang="en-US" dirty="0"/>
              <a:t> [of Comrades]: the first, because he wanted the god to know what evil his guest had wrought him; the second, because he had received the guest into his house and thus unwittingly entertained the slayer of his son; and the third, because he had found his worst foe in the man whom he sent as a protector.</a:t>
            </a:r>
          </a:p>
        </p:txBody>
      </p:sp>
    </p:spTree>
    <p:extLst>
      <p:ext uri="{BB962C8B-B14F-4D97-AF65-F5344CB8AC3E}">
        <p14:creationId xmlns:p14="http://schemas.microsoft.com/office/powerpoint/2010/main" val="583604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A849BDBB-DA09-3F4C-AAC5-041DEC842E83}"/>
              </a:ext>
            </a:extLst>
          </p:cNvPr>
          <p:cNvSpPr>
            <a:spLocks noGrp="1"/>
          </p:cNvSpPr>
          <p:nvPr>
            <p:ph type="title"/>
          </p:nvPr>
        </p:nvSpPr>
        <p:spPr>
          <a:xfrm>
            <a:off x="2286000" y="304800"/>
            <a:ext cx="7772400" cy="914400"/>
          </a:xfrm>
        </p:spPr>
        <p:txBody>
          <a:bodyPr/>
          <a:lstStyle/>
          <a:p>
            <a:pPr eaLnBrk="1" hangingPunct="1"/>
            <a:r>
              <a:rPr lang="en-US" altLang="en-US" sz="2000" dirty="0"/>
              <a:t>Consequences of system of </a:t>
            </a:r>
            <a:r>
              <a:rPr lang="en-US" altLang="en-US" sz="2000" dirty="0" err="1"/>
              <a:t>honours</a:t>
            </a:r>
            <a:r>
              <a:rPr lang="en-US" altLang="en-US" sz="2000" dirty="0"/>
              <a:t> and profiles. Speech of Aphrodite from Euripides, </a:t>
            </a:r>
            <a:r>
              <a:rPr lang="en-US" altLang="en-US" sz="2000" i="1" dirty="0"/>
              <a:t>Hippolytus</a:t>
            </a:r>
            <a:br>
              <a:rPr lang="en-US" altLang="en-US" sz="2000" dirty="0"/>
            </a:br>
            <a:r>
              <a:rPr lang="en-US" altLang="en-US" sz="2000" dirty="0"/>
              <a:t>(5</a:t>
            </a:r>
            <a:r>
              <a:rPr lang="en-US" altLang="en-US" sz="2000" baseline="30000" dirty="0"/>
              <a:t>th</a:t>
            </a:r>
            <a:r>
              <a:rPr lang="en-US" altLang="en-US" sz="2000" dirty="0"/>
              <a:t> c. BCE Athenian tragedian) adapted trans. </a:t>
            </a:r>
            <a:r>
              <a:rPr lang="en-US" altLang="en-US" sz="2000" dirty="0" err="1"/>
              <a:t>Theodoridis</a:t>
            </a:r>
            <a:endParaRPr lang="en-US" altLang="en-US" sz="2000" dirty="0"/>
          </a:p>
        </p:txBody>
      </p:sp>
      <p:sp>
        <p:nvSpPr>
          <p:cNvPr id="21506" name="Content Placeholder 2">
            <a:extLst>
              <a:ext uri="{FF2B5EF4-FFF2-40B4-BE49-F238E27FC236}">
                <a16:creationId xmlns:a16="http://schemas.microsoft.com/office/drawing/2014/main" id="{E7BD5B33-294B-AB49-8447-932D1E4C0F42}"/>
              </a:ext>
            </a:extLst>
          </p:cNvPr>
          <p:cNvSpPr>
            <a:spLocks noGrp="1"/>
          </p:cNvSpPr>
          <p:nvPr>
            <p:ph idx="1"/>
          </p:nvPr>
        </p:nvSpPr>
        <p:spPr>
          <a:xfrm>
            <a:off x="1676400" y="1295400"/>
            <a:ext cx="8839200" cy="5410200"/>
          </a:xfrm>
        </p:spPr>
        <p:txBody>
          <a:bodyPr/>
          <a:lstStyle/>
          <a:p>
            <a:pPr eaLnBrk="1" hangingPunct="1"/>
            <a:r>
              <a:rPr lang="en-AU" altLang="en-US" sz="1600" dirty="0"/>
              <a:t>I am Aphrodite. A goddess! Also called </a:t>
            </a:r>
            <a:r>
              <a:rPr lang="en-AU" altLang="en-US" sz="1600" dirty="0" err="1"/>
              <a:t>Cypris</a:t>
            </a:r>
            <a:r>
              <a:rPr lang="en-AU" altLang="en-US" sz="1600" dirty="0"/>
              <a:t>. A great goddess among mortals, as well as throughout the heavens. Of those mortals who look upon the light of the sun and who live between the very edges of the East, the Black Sea and the farthest ends of the West, the great Pillars of Atlas, of all those who respect my power, I respect them, also.</a:t>
            </a:r>
            <a:br>
              <a:rPr lang="en-AU" altLang="en-US" sz="1600" dirty="0"/>
            </a:br>
            <a:r>
              <a:rPr lang="en-AU" altLang="en-US" sz="1600" dirty="0"/>
              <a:t>But those of them who treat me with disrespect, them I crush and destroy!</a:t>
            </a:r>
            <a:br>
              <a:rPr lang="en-AU" altLang="en-US" sz="1600" dirty="0"/>
            </a:br>
            <a:r>
              <a:rPr lang="en-AU" altLang="en-US" sz="1600" dirty="0"/>
              <a:t>It’s part of being a god. We, gods, all of us, enjoy being revered by the mortals.</a:t>
            </a:r>
            <a:br>
              <a:rPr lang="en-AU" altLang="en-US" sz="1600" dirty="0"/>
            </a:br>
            <a:r>
              <a:rPr lang="en-AU" altLang="en-US" sz="1600" dirty="0"/>
              <a:t>So I say and so I shall prove very shortly!</a:t>
            </a:r>
            <a:br>
              <a:rPr lang="en-AU" altLang="en-US" sz="1600" dirty="0"/>
            </a:br>
            <a:r>
              <a:rPr lang="en-AU" altLang="en-US" sz="1600" dirty="0"/>
              <a:t>You see, Hippolytus, that child of the Amazon Hippolyta, by the seed of Theseus, who was raised by that pure man, </a:t>
            </a:r>
            <a:r>
              <a:rPr lang="en-AU" altLang="en-US" sz="1600" dirty="0" err="1"/>
              <a:t>Pittheus</a:t>
            </a:r>
            <a:r>
              <a:rPr lang="en-AU" altLang="en-US" sz="1600" dirty="0"/>
              <a:t>, is the only one -the only one in the whole of </a:t>
            </a:r>
            <a:r>
              <a:rPr lang="en-AU" altLang="en-US" sz="1600" dirty="0" err="1"/>
              <a:t>Troezen</a:t>
            </a:r>
            <a:r>
              <a:rPr lang="en-AU" altLang="en-US" sz="1600" dirty="0"/>
              <a:t>, who hates me. He says that I am the worst of all the gods! Hippolytus, says this! He is the only mortal, the only man, who says this!</a:t>
            </a:r>
            <a:br>
              <a:rPr lang="en-AU" altLang="en-US" sz="1600" dirty="0"/>
            </a:br>
            <a:r>
              <a:rPr lang="en-AU" altLang="en-US" sz="1600" dirty="0"/>
              <a:t>The boy will neither marry anyone nor go anywhere near the bed of love!</a:t>
            </a:r>
            <a:br>
              <a:rPr lang="en-AU" altLang="en-US" sz="1600" dirty="0"/>
            </a:br>
            <a:r>
              <a:rPr lang="en-AU" altLang="en-US" sz="1600" dirty="0"/>
              <a:t>Instead, he reveres that Artemis, Zeus’ daughter, Apollo’s sister!</a:t>
            </a:r>
            <a:br>
              <a:rPr lang="en-AU" altLang="en-US" sz="1600" dirty="0"/>
            </a:br>
            <a:r>
              <a:rPr lang="en-AU" altLang="en-US" sz="1600" i="1" dirty="0"/>
              <a:t>Nods towards the statue of Artemis</a:t>
            </a:r>
            <a:br>
              <a:rPr lang="en-AU" altLang="en-US" sz="1600" dirty="0"/>
            </a:br>
            <a:r>
              <a:rPr lang="en-AU" altLang="en-US" sz="1600" dirty="0"/>
              <a:t>He thinks she’s by far the greater of all the goddesses and so, the two of them, he and his little virgin deity there, take their great hunting dogs and go roaming about the plush forest together all day, sending all the wild beasts away! A mortal has no business being in such a close relationship with an immortal! Far too inappropriate a behaviour for a mortal, I say!</a:t>
            </a:r>
            <a:br>
              <a:rPr lang="en-AU" altLang="en-US" sz="1600" dirty="0"/>
            </a:br>
            <a:r>
              <a:rPr lang="en-AU" altLang="en-US" sz="1600" dirty="0"/>
              <a:t>But the fact is, the relationship itself doesn’t bother me, really. I’m not the jealous type. Why should I be bothered about those two?</a:t>
            </a:r>
            <a:br>
              <a:rPr lang="en-AU" altLang="en-US" sz="1600" dirty="0"/>
            </a:br>
            <a:r>
              <a:rPr lang="en-AU" altLang="en-US" sz="1600" dirty="0"/>
              <a:t>But the disrespect he shows for me –a goddess! For that I will punish him severely! Today!</a:t>
            </a:r>
            <a:endParaRPr lang="en-US" altLang="en-US" sz="1600" dirty="0"/>
          </a:p>
        </p:txBody>
      </p:sp>
    </p:spTree>
    <p:extLst>
      <p:ext uri="{BB962C8B-B14F-4D97-AF65-F5344CB8AC3E}">
        <p14:creationId xmlns:p14="http://schemas.microsoft.com/office/powerpoint/2010/main" val="196684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4">
            <a:extLst>
              <a:ext uri="{FF2B5EF4-FFF2-40B4-BE49-F238E27FC236}">
                <a16:creationId xmlns:a16="http://schemas.microsoft.com/office/drawing/2014/main" id="{A6145DB3-774E-5B45-B34A-641B6165D33B}"/>
              </a:ext>
            </a:extLst>
          </p:cNvPr>
          <p:cNvSpPr>
            <a:spLocks noGrp="1"/>
          </p:cNvSpPr>
          <p:nvPr>
            <p:ph type="ctrTitle"/>
          </p:nvPr>
        </p:nvSpPr>
        <p:spPr/>
        <p:txBody>
          <a:bodyPr/>
          <a:lstStyle/>
          <a:p>
            <a:pPr eaLnBrk="1" hangingPunct="1"/>
            <a:r>
              <a:rPr lang="en-US" altLang="en-US"/>
              <a:t>Polytheism and Pantheon</a:t>
            </a:r>
          </a:p>
        </p:txBody>
      </p:sp>
      <p:sp>
        <p:nvSpPr>
          <p:cNvPr id="17410" name="Subtitle 5">
            <a:extLst>
              <a:ext uri="{FF2B5EF4-FFF2-40B4-BE49-F238E27FC236}">
                <a16:creationId xmlns:a16="http://schemas.microsoft.com/office/drawing/2014/main" id="{CB8DC94C-18BE-A043-A700-4C9297CE8077}"/>
              </a:ext>
            </a:extLst>
          </p:cNvPr>
          <p:cNvSpPr>
            <a:spLocks noGrp="1"/>
          </p:cNvSpPr>
          <p:nvPr>
            <p:ph type="subTitle" idx="1"/>
          </p:nvPr>
        </p:nvSpPr>
        <p:spPr/>
        <p:txBody>
          <a:bodyPr/>
          <a:lstStyle/>
          <a:p>
            <a:pPr eaLnBrk="1" hangingPunct="1"/>
            <a:r>
              <a:rPr lang="en-US" altLang="en-US" dirty="0"/>
              <a:t>(Greek)</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1FE2F27-BD8B-8C46-BF6C-63CF7F8FD587}"/>
                  </a:ext>
                </a:extLst>
              </p14:cNvPr>
              <p14:cNvContentPartPr/>
              <p14:nvPr/>
            </p14:nvContentPartPr>
            <p14:xfrm>
              <a:off x="2139840" y="1244520"/>
              <a:ext cx="7513920" cy="5134680"/>
            </p14:xfrm>
          </p:contentPart>
        </mc:Choice>
        <mc:Fallback>
          <p:pic>
            <p:nvPicPr>
              <p:cNvPr id="2" name="Ink 1">
                <a:extLst>
                  <a:ext uri="{FF2B5EF4-FFF2-40B4-BE49-F238E27FC236}">
                    <a16:creationId xmlns:a16="http://schemas.microsoft.com/office/drawing/2014/main" id="{11FE2F27-BD8B-8C46-BF6C-63CF7F8FD587}"/>
                  </a:ext>
                </a:extLst>
              </p:cNvPr>
              <p:cNvPicPr/>
              <p:nvPr/>
            </p:nvPicPr>
            <p:blipFill>
              <a:blip r:embed="rId3"/>
              <a:stretch>
                <a:fillRect/>
              </a:stretch>
            </p:blipFill>
            <p:spPr>
              <a:xfrm>
                <a:off x="2123640" y="1228320"/>
                <a:ext cx="7546320" cy="5167080"/>
              </a:xfrm>
              <a:prstGeom prst="rect">
                <a:avLst/>
              </a:prstGeom>
            </p:spPr>
          </p:pic>
        </mc:Fallback>
      </mc:AlternateContent>
    </p:spTree>
    <p:extLst>
      <p:ext uri="{BB962C8B-B14F-4D97-AF65-F5344CB8AC3E}">
        <p14:creationId xmlns:p14="http://schemas.microsoft.com/office/powerpoint/2010/main" val="2353144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0E481058-6361-2042-B662-CE051D23A34F}"/>
              </a:ext>
            </a:extLst>
          </p:cNvPr>
          <p:cNvSpPr>
            <a:spLocks noGrp="1" noChangeArrowheads="1"/>
          </p:cNvSpPr>
          <p:nvPr>
            <p:ph type="title"/>
          </p:nvPr>
        </p:nvSpPr>
        <p:spPr/>
        <p:txBody>
          <a:bodyPr/>
          <a:lstStyle/>
          <a:p>
            <a:pPr eaLnBrk="1" hangingPunct="1"/>
            <a:r>
              <a:rPr lang="en-US" altLang="en-US"/>
              <a:t>Multiple pantheons</a:t>
            </a:r>
          </a:p>
        </p:txBody>
      </p:sp>
      <p:sp>
        <p:nvSpPr>
          <p:cNvPr id="40962" name="Rectangle 3">
            <a:extLst>
              <a:ext uri="{FF2B5EF4-FFF2-40B4-BE49-F238E27FC236}">
                <a16:creationId xmlns:a16="http://schemas.microsoft.com/office/drawing/2014/main" id="{2A87A99C-132F-264F-AFC1-361E4B5302F6}"/>
              </a:ext>
            </a:extLst>
          </p:cNvPr>
          <p:cNvSpPr>
            <a:spLocks noGrp="1" noChangeArrowheads="1"/>
          </p:cNvSpPr>
          <p:nvPr>
            <p:ph type="body" idx="1"/>
          </p:nvPr>
        </p:nvSpPr>
        <p:spPr/>
        <p:txBody>
          <a:bodyPr/>
          <a:lstStyle/>
          <a:p>
            <a:pPr eaLnBrk="1" hangingPunct="1"/>
            <a:r>
              <a:rPr lang="en-US" altLang="en-US" dirty="0"/>
              <a:t>Homeric and Hesiodic: </a:t>
            </a:r>
            <a:r>
              <a:rPr lang="en-US" altLang="en-US" dirty="0" err="1"/>
              <a:t>panhellenic</a:t>
            </a:r>
            <a:r>
              <a:rPr lang="en-US" altLang="en-US" dirty="0"/>
              <a:t>, familiar to most or all Greeks</a:t>
            </a:r>
          </a:p>
          <a:p>
            <a:pPr eaLnBrk="1" hangingPunct="1"/>
            <a:r>
              <a:rPr lang="en-US" altLang="en-US" dirty="0"/>
              <a:t>Orphic: differs from Homeric and Hesiodic – we will see this when we discuss mystery cult</a:t>
            </a:r>
          </a:p>
          <a:p>
            <a:pPr eaLnBrk="1" hangingPunct="1"/>
            <a:r>
              <a:rPr lang="en-US" altLang="en-US" dirty="0"/>
              <a:t>Local: each city or town has its own collection of gods it sees as significant</a:t>
            </a:r>
          </a:p>
        </p:txBody>
      </p:sp>
    </p:spTree>
    <p:extLst>
      <p:ext uri="{BB962C8B-B14F-4D97-AF65-F5344CB8AC3E}">
        <p14:creationId xmlns:p14="http://schemas.microsoft.com/office/powerpoint/2010/main" val="2016044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descr="greek pantheon hesiod">
            <a:extLst>
              <a:ext uri="{FF2B5EF4-FFF2-40B4-BE49-F238E27FC236}">
                <a16:creationId xmlns:a16="http://schemas.microsoft.com/office/drawing/2014/main" id="{F02E7487-E914-D647-B47D-631B3F23C41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762000"/>
            <a:ext cx="9144000" cy="6096000"/>
          </a:xfrm>
        </p:spPr>
      </p:pic>
      <p:sp>
        <p:nvSpPr>
          <p:cNvPr id="41986" name="Rectangle 4">
            <a:extLst>
              <a:ext uri="{FF2B5EF4-FFF2-40B4-BE49-F238E27FC236}">
                <a16:creationId xmlns:a16="http://schemas.microsoft.com/office/drawing/2014/main" id="{1EB367B6-EAAE-894B-86E9-1909252A322E}"/>
              </a:ext>
            </a:extLst>
          </p:cNvPr>
          <p:cNvSpPr>
            <a:spLocks noGrp="1" noChangeArrowheads="1"/>
          </p:cNvSpPr>
          <p:nvPr>
            <p:ph type="title"/>
          </p:nvPr>
        </p:nvSpPr>
        <p:spPr>
          <a:xfrm>
            <a:off x="2209800" y="152400"/>
            <a:ext cx="7772400" cy="533400"/>
          </a:xfrm>
        </p:spPr>
        <p:txBody>
          <a:bodyPr/>
          <a:lstStyle/>
          <a:p>
            <a:pPr eaLnBrk="1" hangingPunct="1"/>
            <a:r>
              <a:rPr lang="en-US" altLang="en-US" sz="2000"/>
              <a:t>Genealogy of the gods according to Hesiod (7th c. BCE?)</a:t>
            </a:r>
            <a:endParaRPr lang="en-US" altLang="en-US"/>
          </a:p>
        </p:txBody>
      </p:sp>
    </p:spTree>
    <p:extLst>
      <p:ext uri="{BB962C8B-B14F-4D97-AF65-F5344CB8AC3E}">
        <p14:creationId xmlns:p14="http://schemas.microsoft.com/office/powerpoint/2010/main" val="2150862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52B6297F-A349-1147-90AB-C14E4AEC16EB}"/>
              </a:ext>
            </a:extLst>
          </p:cNvPr>
          <p:cNvSpPr>
            <a:spLocks noGrp="1" noChangeArrowheads="1"/>
          </p:cNvSpPr>
          <p:nvPr>
            <p:ph type="title"/>
          </p:nvPr>
        </p:nvSpPr>
        <p:spPr/>
        <p:txBody>
          <a:bodyPr/>
          <a:lstStyle/>
          <a:p>
            <a:pPr eaLnBrk="1" hangingPunct="1"/>
            <a:r>
              <a:rPr lang="en-US" altLang="en-US" sz="1800"/>
              <a:t>Examples of local variety in pantheons</a:t>
            </a:r>
            <a:endParaRPr lang="en-US" altLang="en-US"/>
          </a:p>
        </p:txBody>
      </p:sp>
      <p:sp>
        <p:nvSpPr>
          <p:cNvPr id="46082" name="Rectangle 3">
            <a:extLst>
              <a:ext uri="{FF2B5EF4-FFF2-40B4-BE49-F238E27FC236}">
                <a16:creationId xmlns:a16="http://schemas.microsoft.com/office/drawing/2014/main" id="{6D67F1F2-B0E7-824D-B7F4-FD80B323E9C3}"/>
              </a:ext>
            </a:extLst>
          </p:cNvPr>
          <p:cNvSpPr>
            <a:spLocks noGrp="1" noChangeArrowheads="1"/>
          </p:cNvSpPr>
          <p:nvPr>
            <p:ph type="body" idx="1"/>
          </p:nvPr>
        </p:nvSpPr>
        <p:spPr/>
        <p:txBody>
          <a:bodyPr>
            <a:normAutofit fontScale="92500" lnSpcReduction="10000"/>
          </a:bodyPr>
          <a:lstStyle/>
          <a:p>
            <a:pPr eaLnBrk="1" hangingPunct="1"/>
            <a:r>
              <a:rPr lang="en-US" altLang="en-US" dirty="0"/>
              <a:t>Local version of god may have different function from </a:t>
            </a:r>
            <a:r>
              <a:rPr lang="en-US" altLang="en-US" dirty="0" err="1"/>
              <a:t>panhellenic</a:t>
            </a:r>
            <a:r>
              <a:rPr lang="en-US" altLang="en-US" dirty="0"/>
              <a:t> version: e.g. Hera at Argos as protector of city, Persephone in </a:t>
            </a:r>
            <a:r>
              <a:rPr lang="en-US" altLang="en-US" dirty="0" err="1"/>
              <a:t>Locri</a:t>
            </a:r>
            <a:r>
              <a:rPr lang="en-US" altLang="en-US" dirty="0"/>
              <a:t> (S. Italy) as protector of children (see Price, pp. 24-24). </a:t>
            </a:r>
          </a:p>
          <a:p>
            <a:pPr eaLnBrk="1" hangingPunct="1"/>
            <a:r>
              <a:rPr lang="en-US" altLang="en-US" dirty="0"/>
              <a:t>use of epithet attached to name of god to indicate function</a:t>
            </a:r>
          </a:p>
          <a:p>
            <a:pPr eaLnBrk="1" hangingPunct="1"/>
            <a:r>
              <a:rPr lang="en-US" altLang="en-US" dirty="0"/>
              <a:t>Connection of local deity to more </a:t>
            </a:r>
            <a:r>
              <a:rPr lang="en-US" altLang="en-US" dirty="0" err="1"/>
              <a:t>panhellenic</a:t>
            </a:r>
            <a:r>
              <a:rPr lang="en-US" altLang="en-US" dirty="0"/>
              <a:t> figure: e.g. Poseidon-</a:t>
            </a:r>
            <a:r>
              <a:rPr lang="en-US" altLang="en-US" dirty="0" err="1"/>
              <a:t>Erechtheus</a:t>
            </a:r>
            <a:r>
              <a:rPr lang="en-US" altLang="en-US" dirty="0"/>
              <a:t> at Athens, Athena-</a:t>
            </a:r>
            <a:r>
              <a:rPr lang="en-US" altLang="en-US" dirty="0" err="1"/>
              <a:t>Aphaia</a:t>
            </a:r>
            <a:r>
              <a:rPr lang="en-US" altLang="en-US" dirty="0"/>
              <a:t> on </a:t>
            </a:r>
            <a:r>
              <a:rPr lang="en-US" altLang="en-US" dirty="0" err="1"/>
              <a:t>Aigina</a:t>
            </a:r>
            <a:endParaRPr lang="en-US" altLang="en-US" dirty="0"/>
          </a:p>
          <a:p>
            <a:pPr eaLnBrk="1" hangingPunct="1"/>
            <a:r>
              <a:rPr lang="en-US" altLang="en-US" dirty="0"/>
              <a:t>Connection of deity to deity from another culture, </a:t>
            </a:r>
            <a:r>
              <a:rPr lang="en-US" altLang="en-US" dirty="0" err="1"/>
              <a:t>e.g</a:t>
            </a:r>
            <a:r>
              <a:rPr lang="en-US" altLang="en-US" dirty="0"/>
              <a:t> Zeus-</a:t>
            </a:r>
            <a:r>
              <a:rPr lang="en-US" altLang="en-US" dirty="0" err="1"/>
              <a:t>Ammun</a:t>
            </a:r>
            <a:r>
              <a:rPr lang="en-US" altLang="en-US" dirty="0"/>
              <a:t> Re (Egyptian god)</a:t>
            </a:r>
          </a:p>
          <a:p>
            <a:pPr eaLnBrk="1" hangingPunct="1"/>
            <a:r>
              <a:rPr lang="en-US" altLang="en-US" dirty="0"/>
              <a:t>Multiple aspects of a god: e.g. Artemis as goddess of the wild and hunting, goddess presiding over childbirth, goddess presiding over young people transitioning from one age group to another.</a:t>
            </a:r>
          </a:p>
          <a:p>
            <a:pPr eaLnBrk="1" hangingPunct="1"/>
            <a:endParaRPr lang="en-US" alt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CA2A444-FB2C-1C44-B47D-846B5AF16547}"/>
                  </a:ext>
                </a:extLst>
              </p14:cNvPr>
              <p14:cNvContentPartPr/>
              <p14:nvPr/>
            </p14:nvContentPartPr>
            <p14:xfrm>
              <a:off x="183600" y="927000"/>
              <a:ext cx="11540520" cy="5582160"/>
            </p14:xfrm>
          </p:contentPart>
        </mc:Choice>
        <mc:Fallback>
          <p:pic>
            <p:nvPicPr>
              <p:cNvPr id="2" name="Ink 1">
                <a:extLst>
                  <a:ext uri="{FF2B5EF4-FFF2-40B4-BE49-F238E27FC236}">
                    <a16:creationId xmlns:a16="http://schemas.microsoft.com/office/drawing/2014/main" id="{7CA2A444-FB2C-1C44-B47D-846B5AF16547}"/>
                  </a:ext>
                </a:extLst>
              </p:cNvPr>
              <p:cNvPicPr/>
              <p:nvPr/>
            </p:nvPicPr>
            <p:blipFill>
              <a:blip r:embed="rId3"/>
              <a:stretch>
                <a:fillRect/>
              </a:stretch>
            </p:blipFill>
            <p:spPr>
              <a:xfrm>
                <a:off x="167400" y="910800"/>
                <a:ext cx="11572920" cy="5614560"/>
              </a:xfrm>
              <a:prstGeom prst="rect">
                <a:avLst/>
              </a:prstGeom>
            </p:spPr>
          </p:pic>
        </mc:Fallback>
      </mc:AlternateContent>
    </p:spTree>
    <p:extLst>
      <p:ext uri="{BB962C8B-B14F-4D97-AF65-F5344CB8AC3E}">
        <p14:creationId xmlns:p14="http://schemas.microsoft.com/office/powerpoint/2010/main" val="31137571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descr="orphic pantheon">
            <a:extLst>
              <a:ext uri="{FF2B5EF4-FFF2-40B4-BE49-F238E27FC236}">
                <a16:creationId xmlns:a16="http://schemas.microsoft.com/office/drawing/2014/main" id="{7299DDD5-CE2D-874F-8C2C-3B2FE4B942E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9800" y="609600"/>
            <a:ext cx="7772400" cy="6248400"/>
          </a:xfrm>
        </p:spPr>
      </p:pic>
      <p:sp>
        <p:nvSpPr>
          <p:cNvPr id="44034" name="Rectangle 4">
            <a:extLst>
              <a:ext uri="{FF2B5EF4-FFF2-40B4-BE49-F238E27FC236}">
                <a16:creationId xmlns:a16="http://schemas.microsoft.com/office/drawing/2014/main" id="{352D5E52-7A36-3449-AADD-525EF09344EB}"/>
              </a:ext>
            </a:extLst>
          </p:cNvPr>
          <p:cNvSpPr>
            <a:spLocks noGrp="1" noChangeArrowheads="1"/>
          </p:cNvSpPr>
          <p:nvPr>
            <p:ph type="title"/>
          </p:nvPr>
        </p:nvSpPr>
        <p:spPr>
          <a:xfrm>
            <a:off x="2209800" y="0"/>
            <a:ext cx="7772400" cy="685800"/>
          </a:xfrm>
        </p:spPr>
        <p:txBody>
          <a:bodyPr/>
          <a:lstStyle/>
          <a:p>
            <a:pPr eaLnBrk="1" hangingPunct="1"/>
            <a:r>
              <a:rPr lang="en-US" altLang="en-US" sz="2000"/>
              <a:t>Genealogy of the gods according to the Orphic tradition</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931BCDF-7AC7-614B-8917-7CE8A1DA8780}"/>
                  </a:ext>
                </a:extLst>
              </p14:cNvPr>
              <p14:cNvContentPartPr/>
              <p14:nvPr/>
            </p14:nvContentPartPr>
            <p14:xfrm>
              <a:off x="2269080" y="479880"/>
              <a:ext cx="7410960" cy="5205960"/>
            </p14:xfrm>
          </p:contentPart>
        </mc:Choice>
        <mc:Fallback>
          <p:pic>
            <p:nvPicPr>
              <p:cNvPr id="2" name="Ink 1">
                <a:extLst>
                  <a:ext uri="{FF2B5EF4-FFF2-40B4-BE49-F238E27FC236}">
                    <a16:creationId xmlns:a16="http://schemas.microsoft.com/office/drawing/2014/main" id="{F931BCDF-7AC7-614B-8917-7CE8A1DA8780}"/>
                  </a:ext>
                </a:extLst>
              </p:cNvPr>
              <p:cNvPicPr/>
              <p:nvPr/>
            </p:nvPicPr>
            <p:blipFill>
              <a:blip r:embed="rId5"/>
              <a:stretch>
                <a:fillRect/>
              </a:stretch>
            </p:blipFill>
            <p:spPr>
              <a:xfrm>
                <a:off x="2252880" y="463680"/>
                <a:ext cx="7443360" cy="5238360"/>
              </a:xfrm>
              <a:prstGeom prst="rect">
                <a:avLst/>
              </a:prstGeom>
            </p:spPr>
          </p:pic>
        </mc:Fallback>
      </mc:AlternateContent>
    </p:spTree>
    <p:extLst>
      <p:ext uri="{BB962C8B-B14F-4D97-AF65-F5344CB8AC3E}">
        <p14:creationId xmlns:p14="http://schemas.microsoft.com/office/powerpoint/2010/main" val="3169732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EE74F0D6-4ECD-6744-9818-428799CCB45C}"/>
              </a:ext>
            </a:extLst>
          </p:cNvPr>
          <p:cNvSpPr>
            <a:spLocks noGrp="1"/>
          </p:cNvSpPr>
          <p:nvPr>
            <p:ph type="title"/>
          </p:nvPr>
        </p:nvSpPr>
        <p:spPr/>
        <p:txBody>
          <a:bodyPr/>
          <a:lstStyle/>
          <a:p>
            <a:r>
              <a:rPr lang="en-US" altLang="en-US" sz="2800" dirty="0"/>
              <a:t>Xenophon (Athenian, late 5</a:t>
            </a:r>
            <a:r>
              <a:rPr lang="en-US" altLang="en-US" sz="2800" baseline="30000" dirty="0"/>
              <a:t>th</a:t>
            </a:r>
            <a:r>
              <a:rPr lang="en-US" altLang="en-US" sz="2800" dirty="0"/>
              <a:t> - early 4th c. BCE), who has been worshiping Zeus Basileus (Zeus the king). </a:t>
            </a:r>
            <a:r>
              <a:rPr lang="en-US" altLang="en-US" sz="2800" i="1" dirty="0"/>
              <a:t>Anabasis</a:t>
            </a:r>
            <a:r>
              <a:rPr lang="en-US" altLang="en-US" sz="2800" dirty="0"/>
              <a:t> 7.8</a:t>
            </a:r>
          </a:p>
        </p:txBody>
      </p:sp>
      <p:sp>
        <p:nvSpPr>
          <p:cNvPr id="19458" name="Content Placeholder 2">
            <a:extLst>
              <a:ext uri="{FF2B5EF4-FFF2-40B4-BE49-F238E27FC236}">
                <a16:creationId xmlns:a16="http://schemas.microsoft.com/office/drawing/2014/main" id="{A3F8A6E4-2174-1D4C-9BC3-3188EDA19A77}"/>
              </a:ext>
            </a:extLst>
          </p:cNvPr>
          <p:cNvSpPr>
            <a:spLocks noGrp="1"/>
          </p:cNvSpPr>
          <p:nvPr>
            <p:ph idx="1"/>
          </p:nvPr>
        </p:nvSpPr>
        <p:spPr/>
        <p:txBody>
          <a:bodyPr/>
          <a:lstStyle/>
          <a:p>
            <a:r>
              <a:rPr lang="en-US" altLang="en-US" sz="1800"/>
              <a:t>Then (Eukleides the seer) said (to Xenophon): "Zeus Meilikhios is an obstacle to you, I am sure," adding in another tone of voice, "have you tried sacrificing to that god, in the way I used to sacrifice and offer whole burnt offerings for you at home?” Xenophon replied that since he had been abroad, he had not sacrificed to that god. Accordingly Eukleides counselled him to sacrifice in the old customary way: he was sure that his fortune would improve. The next day Xenophon went on to Ophrynium and sacrificed, offering a holocaust [sacrifice where animal is slaughtered and burned entirely on hearth-type altar] of swine, after the custom of his family, and the signs which he obtained were favourable.</a:t>
            </a:r>
          </a:p>
        </p:txBody>
      </p:sp>
    </p:spTree>
    <p:extLst>
      <p:ext uri="{BB962C8B-B14F-4D97-AF65-F5344CB8AC3E}">
        <p14:creationId xmlns:p14="http://schemas.microsoft.com/office/powerpoint/2010/main" val="344547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FF10D9D3-7D0A-8E40-9FFD-AB45C085421A}"/>
              </a:ext>
            </a:extLst>
          </p:cNvPr>
          <p:cNvSpPr>
            <a:spLocks noGrp="1"/>
          </p:cNvSpPr>
          <p:nvPr>
            <p:ph type="title"/>
          </p:nvPr>
        </p:nvSpPr>
        <p:spPr>
          <a:xfrm>
            <a:off x="2209800" y="228600"/>
            <a:ext cx="7772400" cy="1143000"/>
          </a:xfrm>
        </p:spPr>
        <p:txBody>
          <a:bodyPr/>
          <a:lstStyle/>
          <a:p>
            <a:r>
              <a:rPr lang="en-US" altLang="en-US"/>
              <a:t>Talking about the gods</a:t>
            </a:r>
          </a:p>
        </p:txBody>
      </p:sp>
      <p:sp>
        <p:nvSpPr>
          <p:cNvPr id="18434" name="Content Placeholder 2">
            <a:extLst>
              <a:ext uri="{FF2B5EF4-FFF2-40B4-BE49-F238E27FC236}">
                <a16:creationId xmlns:a16="http://schemas.microsoft.com/office/drawing/2014/main" id="{757F961F-6B9F-0540-A5D6-FAEFCBE0D1ED}"/>
              </a:ext>
            </a:extLst>
          </p:cNvPr>
          <p:cNvSpPr>
            <a:spLocks noGrp="1"/>
          </p:cNvSpPr>
          <p:nvPr>
            <p:ph idx="1"/>
          </p:nvPr>
        </p:nvSpPr>
        <p:spPr>
          <a:xfrm>
            <a:off x="1828800" y="1295400"/>
            <a:ext cx="8534400" cy="5334000"/>
          </a:xfrm>
        </p:spPr>
        <p:txBody>
          <a:bodyPr/>
          <a:lstStyle/>
          <a:p>
            <a:r>
              <a:rPr lang="en-US" altLang="en-US"/>
              <a:t>Myth focuses on individual gods and their activities</a:t>
            </a:r>
          </a:p>
          <a:p>
            <a:r>
              <a:rPr lang="en-US" altLang="en-US"/>
              <a:t>Everyday discourse seems to focus on gods as collective: “the gods”, “the god” (sing. for pl.), “the divine”, “fate”, “Zeus” (as representative of gods as a whole)</a:t>
            </a:r>
          </a:p>
          <a:p>
            <a:r>
              <a:rPr lang="en-US" altLang="en-US"/>
              <a:t>Cult requires direction of prayer and sacrifice to specific deities with specific epithets (e.g. story of Xenophon and Eukleides and which Zeus to pray to)</a:t>
            </a:r>
          </a:p>
        </p:txBody>
      </p:sp>
    </p:spTree>
    <p:extLst>
      <p:ext uri="{BB962C8B-B14F-4D97-AF65-F5344CB8AC3E}">
        <p14:creationId xmlns:p14="http://schemas.microsoft.com/office/powerpoint/2010/main" val="1269279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D09CEBAA-9809-AB4F-9100-5C8D4D9CBE6F}"/>
              </a:ext>
            </a:extLst>
          </p:cNvPr>
          <p:cNvSpPr>
            <a:spLocks noGrp="1" noChangeArrowheads="1"/>
          </p:cNvSpPr>
          <p:nvPr>
            <p:ph type="title"/>
          </p:nvPr>
        </p:nvSpPr>
        <p:spPr/>
        <p:txBody>
          <a:bodyPr/>
          <a:lstStyle/>
          <a:p>
            <a:pPr eaLnBrk="1" hangingPunct="1"/>
            <a:r>
              <a:rPr lang="en-US" altLang="en-US"/>
              <a:t>The Olympians</a:t>
            </a:r>
          </a:p>
        </p:txBody>
      </p:sp>
      <p:sp>
        <p:nvSpPr>
          <p:cNvPr id="20482" name="Rectangle 3">
            <a:extLst>
              <a:ext uri="{FF2B5EF4-FFF2-40B4-BE49-F238E27FC236}">
                <a16:creationId xmlns:a16="http://schemas.microsoft.com/office/drawing/2014/main" id="{35536B91-D51B-CE47-BC38-59C1AC970727}"/>
              </a:ext>
            </a:extLst>
          </p:cNvPr>
          <p:cNvSpPr>
            <a:spLocks noGrp="1" noChangeArrowheads="1"/>
          </p:cNvSpPr>
          <p:nvPr>
            <p:ph type="body" idx="1"/>
          </p:nvPr>
        </p:nvSpPr>
        <p:spPr/>
        <p:txBody>
          <a:bodyPr/>
          <a:lstStyle/>
          <a:p>
            <a:pPr eaLnBrk="1" hangingPunct="1">
              <a:lnSpc>
                <a:spcPct val="90000"/>
              </a:lnSpc>
            </a:pPr>
            <a:r>
              <a:rPr lang="en-US" altLang="en-US" dirty="0"/>
              <a:t>Association with Mount Olympus (cf. </a:t>
            </a:r>
            <a:r>
              <a:rPr lang="en-US" altLang="en-US"/>
              <a:t>Near Eastern </a:t>
            </a:r>
            <a:r>
              <a:rPr lang="en-US" altLang="en-US" dirty="0"/>
              <a:t>tradition of group of gods associated with sacred mountain)</a:t>
            </a:r>
          </a:p>
          <a:p>
            <a:pPr eaLnBrk="1" hangingPunct="1">
              <a:lnSpc>
                <a:spcPct val="90000"/>
              </a:lnSpc>
            </a:pPr>
            <a:r>
              <a:rPr lang="en-US" altLang="en-US" dirty="0"/>
              <a:t>Contrast with previous generations of gods (Titans, offspring of Gaia and Uranus)</a:t>
            </a:r>
          </a:p>
          <a:p>
            <a:pPr eaLnBrk="1" hangingPunct="1">
              <a:lnSpc>
                <a:spcPct val="90000"/>
              </a:lnSpc>
            </a:pPr>
            <a:r>
              <a:rPr lang="en-US" altLang="en-US" dirty="0"/>
              <a:t>Contrast with underworld deities (</a:t>
            </a:r>
            <a:r>
              <a:rPr lang="en-US" altLang="en-US" dirty="0" err="1"/>
              <a:t>chthonians</a:t>
            </a:r>
            <a:r>
              <a:rPr lang="en-US" altLang="en-US" dirty="0"/>
              <a:t>, </a:t>
            </a:r>
            <a:r>
              <a:rPr lang="en-US" altLang="en-US" dirty="0" err="1"/>
              <a:t>chthonioi</a:t>
            </a:r>
            <a:r>
              <a:rPr lang="en-US" altLang="en-US" dirty="0"/>
              <a:t>)</a:t>
            </a:r>
          </a:p>
          <a:p>
            <a:pPr eaLnBrk="1" hangingPunct="1">
              <a:lnSpc>
                <a:spcPct val="90000"/>
              </a:lnSpc>
            </a:pPr>
            <a:r>
              <a:rPr lang="en-US" altLang="en-US" dirty="0"/>
              <a:t>Canonical number of twelve, influence of art and poetry, </a:t>
            </a:r>
            <a:r>
              <a:rPr lang="ja-JP" altLang="en-US"/>
              <a:t>“</a:t>
            </a:r>
            <a:r>
              <a:rPr lang="en-US" altLang="ja-JP" dirty="0"/>
              <a:t>boundary line</a:t>
            </a:r>
            <a:r>
              <a:rPr lang="ja-JP" altLang="en-US"/>
              <a:t>”</a:t>
            </a:r>
            <a:r>
              <a:rPr lang="en-US" altLang="ja-JP" dirty="0"/>
              <a:t> of 8th c. (Burkert 176)</a:t>
            </a:r>
          </a:p>
          <a:p>
            <a:pPr eaLnBrk="1" hangingPunct="1">
              <a:lnSpc>
                <a:spcPct val="90000"/>
              </a:lnSpc>
            </a:pPr>
            <a:r>
              <a:rPr lang="en-US" altLang="en-US" dirty="0"/>
              <a:t>Family group</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EADC237B-71BA-AC4D-839D-4FA1B03D96A2}"/>
                  </a:ext>
                </a:extLst>
              </p14:cNvPr>
              <p14:cNvContentPartPr/>
              <p14:nvPr/>
            </p14:nvContentPartPr>
            <p14:xfrm>
              <a:off x="1390680" y="360360"/>
              <a:ext cx="7752240" cy="1608840"/>
            </p14:xfrm>
          </p:contentPart>
        </mc:Choice>
        <mc:Fallback>
          <p:pic>
            <p:nvPicPr>
              <p:cNvPr id="2" name="Ink 1">
                <a:extLst>
                  <a:ext uri="{FF2B5EF4-FFF2-40B4-BE49-F238E27FC236}">
                    <a16:creationId xmlns:a16="http://schemas.microsoft.com/office/drawing/2014/main" id="{EADC237B-71BA-AC4D-839D-4FA1B03D96A2}"/>
                  </a:ext>
                </a:extLst>
              </p:cNvPr>
              <p:cNvPicPr/>
              <p:nvPr/>
            </p:nvPicPr>
            <p:blipFill>
              <a:blip r:embed="rId3"/>
              <a:stretch>
                <a:fillRect/>
              </a:stretch>
            </p:blipFill>
            <p:spPr>
              <a:xfrm>
                <a:off x="1374480" y="344160"/>
                <a:ext cx="7784640" cy="1641240"/>
              </a:xfrm>
              <a:prstGeom prst="rect">
                <a:avLst/>
              </a:prstGeom>
            </p:spPr>
          </p:pic>
        </mc:Fallback>
      </mc:AlternateContent>
    </p:spTree>
    <p:extLst>
      <p:ext uri="{BB962C8B-B14F-4D97-AF65-F5344CB8AC3E}">
        <p14:creationId xmlns:p14="http://schemas.microsoft.com/office/powerpoint/2010/main" val="1683709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189D7D03-ACCC-074D-9288-470BF73F3408}"/>
              </a:ext>
            </a:extLst>
          </p:cNvPr>
          <p:cNvSpPr>
            <a:spLocks noGrp="1" noChangeArrowheads="1"/>
          </p:cNvSpPr>
          <p:nvPr>
            <p:ph type="title"/>
          </p:nvPr>
        </p:nvSpPr>
        <p:spPr>
          <a:xfrm>
            <a:off x="2209800" y="1066800"/>
            <a:ext cx="7772400" cy="990600"/>
          </a:xfrm>
        </p:spPr>
        <p:txBody>
          <a:bodyPr>
            <a:normAutofit fontScale="90000"/>
          </a:bodyPr>
          <a:lstStyle/>
          <a:p>
            <a:pPr eaLnBrk="1" hangingPunct="1"/>
            <a:r>
              <a:rPr lang="en-US" altLang="en-US" dirty="0"/>
              <a:t>The Twelve Olympians</a:t>
            </a:r>
            <a:br>
              <a:rPr lang="en-US" altLang="en-US" dirty="0"/>
            </a:br>
            <a:r>
              <a:rPr lang="en-US" altLang="en-US" sz="1800" dirty="0"/>
              <a:t>note substitution of Dionysus for Hestia in some versions, and alternate paternity of Aphrodite</a:t>
            </a:r>
            <a:br>
              <a:rPr lang="en-US" altLang="en-US" dirty="0"/>
            </a:br>
            <a:endParaRPr lang="en-US" altLang="en-US" dirty="0"/>
          </a:p>
        </p:txBody>
      </p:sp>
      <p:graphicFrame>
        <p:nvGraphicFramePr>
          <p:cNvPr id="21506" name="Object 3">
            <a:extLst>
              <a:ext uri="{FF2B5EF4-FFF2-40B4-BE49-F238E27FC236}">
                <a16:creationId xmlns:a16="http://schemas.microsoft.com/office/drawing/2014/main" id="{94B175B3-5C65-0440-A3AA-61A4FC7EBBFB}"/>
              </a:ext>
            </a:extLst>
          </p:cNvPr>
          <p:cNvGraphicFramePr>
            <a:graphicFrameLocks noGrp="1" noChangeAspect="1"/>
          </p:cNvGraphicFramePr>
          <p:nvPr>
            <p:ph type="dgm" idx="1"/>
          </p:nvPr>
        </p:nvGraphicFramePr>
        <p:xfrm>
          <a:off x="2454276" y="3035300"/>
          <a:ext cx="7281863" cy="2006600"/>
        </p:xfrm>
        <a:graphic>
          <a:graphicData uri="http://schemas.openxmlformats.org/presentationml/2006/ole">
            <mc:AlternateContent xmlns:mc="http://schemas.openxmlformats.org/markup-compatibility/2006">
              <mc:Choice xmlns:v="urn:schemas-microsoft-com:vml" Requires="v">
                <p:oleObj spid="_x0000_s30736" name="Microsoft Organization Chart" r:id="rId3" imgW="26085800" imgH="7188200" progId="MSOrgChart.2">
                  <p:embed followColorScheme="full"/>
                </p:oleObj>
              </mc:Choice>
              <mc:Fallback>
                <p:oleObj name="Microsoft Organization Chart" r:id="rId3" imgW="26085800" imgH="7188200" progId="MSOrgChart.2">
                  <p:embed followColorScheme="full"/>
                  <p:pic>
                    <p:nvPicPr>
                      <p:cNvPr id="21506" name="Object 3">
                        <a:extLst>
                          <a:ext uri="{FF2B5EF4-FFF2-40B4-BE49-F238E27FC236}">
                            <a16:creationId xmlns:a16="http://schemas.microsoft.com/office/drawing/2014/main" id="{94B175B3-5C65-0440-A3AA-61A4FC7EBB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4276" y="3035300"/>
                        <a:ext cx="7281863"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19FB67E6-ACC7-884A-840B-2FE807C5B710}"/>
                  </a:ext>
                </a:extLst>
              </p14:cNvPr>
              <p14:cNvContentPartPr/>
              <p14:nvPr/>
            </p14:nvContentPartPr>
            <p14:xfrm>
              <a:off x="6219000" y="1784520"/>
              <a:ext cx="4688280" cy="3594960"/>
            </p14:xfrm>
          </p:contentPart>
        </mc:Choice>
        <mc:Fallback>
          <p:pic>
            <p:nvPicPr>
              <p:cNvPr id="2" name="Ink 1">
                <a:extLst>
                  <a:ext uri="{FF2B5EF4-FFF2-40B4-BE49-F238E27FC236}">
                    <a16:creationId xmlns:a16="http://schemas.microsoft.com/office/drawing/2014/main" id="{19FB67E6-ACC7-884A-840B-2FE807C5B710}"/>
                  </a:ext>
                </a:extLst>
              </p:cNvPr>
              <p:cNvPicPr/>
              <p:nvPr/>
            </p:nvPicPr>
            <p:blipFill>
              <a:blip r:embed="rId6"/>
              <a:stretch>
                <a:fillRect/>
              </a:stretch>
            </p:blipFill>
            <p:spPr>
              <a:xfrm>
                <a:off x="6202800" y="1768320"/>
                <a:ext cx="4720680" cy="3627360"/>
              </a:xfrm>
              <a:prstGeom prst="rect">
                <a:avLst/>
              </a:prstGeom>
            </p:spPr>
          </p:pic>
        </mc:Fallback>
      </mc:AlternateContent>
    </p:spTree>
    <p:extLst>
      <p:ext uri="{BB962C8B-B14F-4D97-AF65-F5344CB8AC3E}">
        <p14:creationId xmlns:p14="http://schemas.microsoft.com/office/powerpoint/2010/main" val="441528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858A6-DCB8-A842-82AC-D871A317FC97}"/>
              </a:ext>
            </a:extLst>
          </p:cNvPr>
          <p:cNvSpPr>
            <a:spLocks noGrp="1"/>
          </p:cNvSpPr>
          <p:nvPr>
            <p:ph type="title"/>
          </p:nvPr>
        </p:nvSpPr>
        <p:spPr/>
        <p:txBody>
          <a:bodyPr/>
          <a:lstStyle/>
          <a:p>
            <a:r>
              <a:rPr lang="en-US" dirty="0"/>
              <a:t>What do gods look like?</a:t>
            </a:r>
          </a:p>
        </p:txBody>
      </p:sp>
      <p:sp>
        <p:nvSpPr>
          <p:cNvPr id="3" name="Content Placeholder 2">
            <a:extLst>
              <a:ext uri="{FF2B5EF4-FFF2-40B4-BE49-F238E27FC236}">
                <a16:creationId xmlns:a16="http://schemas.microsoft.com/office/drawing/2014/main" id="{F78CA34E-2F48-3041-853E-C592B2FCB970}"/>
              </a:ext>
            </a:extLst>
          </p:cNvPr>
          <p:cNvSpPr>
            <a:spLocks noGrp="1"/>
          </p:cNvSpPr>
          <p:nvPr>
            <p:ph idx="1"/>
          </p:nvPr>
        </p:nvSpPr>
        <p:spPr/>
        <p:txBody>
          <a:bodyPr/>
          <a:lstStyle/>
          <a:p>
            <a:r>
              <a:rPr lang="en-US" dirty="0"/>
              <a:t>Human-like (anthropomorphic) or not?</a:t>
            </a:r>
          </a:p>
          <a:p>
            <a:r>
              <a:rPr lang="en-US" dirty="0"/>
              <a:t>How do you tell one god from another?</a:t>
            </a:r>
          </a:p>
        </p:txBody>
      </p:sp>
    </p:spTree>
    <p:extLst>
      <p:ext uri="{BB962C8B-B14F-4D97-AF65-F5344CB8AC3E}">
        <p14:creationId xmlns:p14="http://schemas.microsoft.com/office/powerpoint/2010/main" val="2314645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13FA3DA6-B4FB-9642-A9C7-F104F41B2E5B}"/>
              </a:ext>
            </a:extLst>
          </p:cNvPr>
          <p:cNvSpPr>
            <a:spLocks noGrp="1" noChangeArrowheads="1"/>
          </p:cNvSpPr>
          <p:nvPr>
            <p:ph type="ctrTitle"/>
          </p:nvPr>
        </p:nvSpPr>
        <p:spPr>
          <a:xfrm>
            <a:off x="2209800" y="252919"/>
            <a:ext cx="7772400" cy="1867711"/>
          </a:xfrm>
        </p:spPr>
        <p:txBody>
          <a:bodyPr>
            <a:noAutofit/>
          </a:bodyPr>
          <a:lstStyle/>
          <a:p>
            <a:pPr eaLnBrk="1" hangingPunct="1"/>
            <a:r>
              <a:rPr lang="en-US" altLang="en-US" sz="2800" dirty="0"/>
              <a:t>Anthropomorphism (imagining gods [or other non-humans] as human in appearance)</a:t>
            </a:r>
            <a:br>
              <a:rPr lang="en-US" altLang="en-US" sz="2800" dirty="0"/>
            </a:br>
            <a:br>
              <a:rPr lang="en-US" altLang="en-US" sz="2800" dirty="0"/>
            </a:br>
            <a:r>
              <a:rPr lang="en-US" altLang="en-US" sz="2800" dirty="0"/>
              <a:t>Xenophanes of Colophon, early philosopher, 6th c. BCE</a:t>
            </a:r>
          </a:p>
        </p:txBody>
      </p:sp>
      <p:sp>
        <p:nvSpPr>
          <p:cNvPr id="38914" name="Rectangle 3">
            <a:extLst>
              <a:ext uri="{FF2B5EF4-FFF2-40B4-BE49-F238E27FC236}">
                <a16:creationId xmlns:a16="http://schemas.microsoft.com/office/drawing/2014/main" id="{83AF6A50-30D6-E846-AD87-04334E6DD31A}"/>
              </a:ext>
            </a:extLst>
          </p:cNvPr>
          <p:cNvSpPr>
            <a:spLocks noGrp="1" noChangeArrowheads="1"/>
          </p:cNvSpPr>
          <p:nvPr>
            <p:ph type="subTitle" idx="1"/>
          </p:nvPr>
        </p:nvSpPr>
        <p:spPr>
          <a:xfrm>
            <a:off x="826851" y="2422187"/>
            <a:ext cx="10535055" cy="4182893"/>
          </a:xfrm>
        </p:spPr>
        <p:txBody>
          <a:bodyPr anchor="ctr">
            <a:normAutofit/>
          </a:bodyPr>
          <a:lstStyle/>
          <a:p>
            <a:pPr algn="l" eaLnBrk="1" hangingPunct="1"/>
            <a:r>
              <a:rPr lang="en-US" altLang="en-US" dirty="0">
                <a:solidFill>
                  <a:srgbClr val="000000"/>
                </a:solidFill>
              </a:rPr>
              <a:t>Fr. 14:  But mortals deem that the gods are begotten as they [mortals] are, and have clothes like theirs, and voice and form. (R. P. 100)</a:t>
            </a:r>
            <a:r>
              <a:rPr lang="en-US" altLang="en-US" dirty="0">
                <a:solidFill>
                  <a:srgbClr val="000000"/>
                </a:solidFill>
                <a:latin typeface="Times New Roman" panose="02020603050405020304" pitchFamily="18" charset="0"/>
              </a:rPr>
              <a:t> </a:t>
            </a:r>
          </a:p>
          <a:p>
            <a:pPr algn="l" eaLnBrk="1" hangingPunct="1"/>
            <a:r>
              <a:rPr lang="en-US" altLang="en-US" dirty="0">
                <a:solidFill>
                  <a:srgbClr val="000000"/>
                </a:solidFill>
              </a:rPr>
              <a:t>Fr. 15:  Yes, and if oxen and horses or lions had hands, and could paint with their hands, and produce works of art as men do, horses would paint the forms of the gods like horses, and oxen like oxen, and make their bodies in the image of their several kinds. (R. P. ib.)</a:t>
            </a:r>
            <a:r>
              <a:rPr lang="en-US" altLang="en-US" dirty="0">
                <a:solidFill>
                  <a:srgbClr val="000000"/>
                </a:solidFill>
                <a:latin typeface="Times New Roman" panose="02020603050405020304" pitchFamily="18" charset="0"/>
              </a:rPr>
              <a:t> </a:t>
            </a:r>
          </a:p>
          <a:p>
            <a:pPr algn="l" eaLnBrk="1" hangingPunct="1"/>
            <a:r>
              <a:rPr lang="en-US" altLang="en-US" dirty="0">
                <a:solidFill>
                  <a:srgbClr val="000000"/>
                </a:solidFill>
              </a:rPr>
              <a:t>Fr. 16:  The Ethiopians make their gods black and snub-nosed; the Thracians [people living in region that is now Bulgaria/Rumania] say theirs have blue eyes and red hair. (R. P. 100 b.)</a:t>
            </a:r>
            <a:endParaRPr lang="en-US" altLang="en-US"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57511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C3B77549-6CB5-0645-A086-32C031C0EA99}"/>
              </a:ext>
            </a:extLst>
          </p:cNvPr>
          <p:cNvSpPr>
            <a:spLocks noGrp="1" noChangeArrowheads="1"/>
          </p:cNvSpPr>
          <p:nvPr>
            <p:ph type="title"/>
          </p:nvPr>
        </p:nvSpPr>
        <p:spPr>
          <a:xfrm>
            <a:off x="2209800" y="228600"/>
            <a:ext cx="7772400" cy="990600"/>
          </a:xfrm>
        </p:spPr>
        <p:txBody>
          <a:bodyPr/>
          <a:lstStyle/>
          <a:p>
            <a:pPr eaLnBrk="1" hangingPunct="1"/>
            <a:r>
              <a:rPr lang="en-US" altLang="en-US" sz="2400" dirty="0"/>
              <a:t>Olympian gods on Athenian red-figure drinking cup, 5th c. BCE</a:t>
            </a:r>
          </a:p>
        </p:txBody>
      </p:sp>
      <p:pic>
        <p:nvPicPr>
          <p:cNvPr id="30722" name="Picture 5" descr="pantheon1">
            <a:extLst>
              <a:ext uri="{FF2B5EF4-FFF2-40B4-BE49-F238E27FC236}">
                <a16:creationId xmlns:a16="http://schemas.microsoft.com/office/drawing/2014/main" id="{016DCF17-6979-BE45-B45D-2920452F449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676400" y="1811338"/>
            <a:ext cx="8839200" cy="4678362"/>
          </a:xfrm>
        </p:spPr>
      </p:pic>
    </p:spTree>
    <p:extLst>
      <p:ext uri="{BB962C8B-B14F-4D97-AF65-F5344CB8AC3E}">
        <p14:creationId xmlns:p14="http://schemas.microsoft.com/office/powerpoint/2010/main" val="4194672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705DEA11-F7CC-B148-AB8F-B437BE15FF5B}"/>
              </a:ext>
            </a:extLst>
          </p:cNvPr>
          <p:cNvSpPr>
            <a:spLocks noGrp="1" noChangeArrowheads="1"/>
          </p:cNvSpPr>
          <p:nvPr>
            <p:ph type="title"/>
          </p:nvPr>
        </p:nvSpPr>
        <p:spPr>
          <a:xfrm>
            <a:off x="2209800" y="304800"/>
            <a:ext cx="7772400" cy="533400"/>
          </a:xfrm>
        </p:spPr>
        <p:txBody>
          <a:bodyPr/>
          <a:lstStyle/>
          <a:p>
            <a:pPr eaLnBrk="1" hangingPunct="1"/>
            <a:r>
              <a:rPr lang="en-US" altLang="en-US" sz="2000" dirty="0"/>
              <a:t>The Olympian gods. East frieze of the Parthenon, Athens. 5th c. BCE.</a:t>
            </a:r>
          </a:p>
        </p:txBody>
      </p:sp>
      <p:pic>
        <p:nvPicPr>
          <p:cNvPr id="32770" name="Picture 5" descr="parthenon frieze 1">
            <a:extLst>
              <a:ext uri="{FF2B5EF4-FFF2-40B4-BE49-F238E27FC236}">
                <a16:creationId xmlns:a16="http://schemas.microsoft.com/office/drawing/2014/main" id="{13058092-479B-7542-A57B-27363A0A30E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09800" y="1219200"/>
            <a:ext cx="7772400" cy="4876800"/>
          </a:xfrm>
        </p:spPr>
      </p:pic>
    </p:spTree>
    <p:extLst>
      <p:ext uri="{BB962C8B-B14F-4D97-AF65-F5344CB8AC3E}">
        <p14:creationId xmlns:p14="http://schemas.microsoft.com/office/powerpoint/2010/main" val="2792293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39E933CA-E32F-E041-B6D5-E077D09C73DE}"/>
              </a:ext>
            </a:extLst>
          </p:cNvPr>
          <p:cNvSpPr>
            <a:spLocks noGrp="1"/>
          </p:cNvSpPr>
          <p:nvPr>
            <p:ph type="title"/>
          </p:nvPr>
        </p:nvSpPr>
        <p:spPr/>
        <p:txBody>
          <a:bodyPr/>
          <a:lstStyle/>
          <a:p>
            <a:r>
              <a:rPr lang="nl-NL" altLang="en-US" sz="1800"/>
              <a:t>http://www.squidoo.com/greek-mythology-puzzles</a:t>
            </a:r>
            <a:br>
              <a:rPr lang="nl-NL" altLang="en-US" sz="1800"/>
            </a:br>
            <a:r>
              <a:rPr lang="en-US" altLang="en-US" sz="1800"/>
              <a:t>Photo of </a:t>
            </a:r>
            <a:r>
              <a:rPr lang="en-US" altLang="en-US" sz="1800">
                <a:hlinkClick r:id="rId2"/>
              </a:rPr>
              <a:t>Hera and Zeus</a:t>
            </a:r>
            <a:r>
              <a:rPr lang="en-US" altLang="en-US" sz="1800"/>
              <a:t> by Yair Haklai; </a:t>
            </a:r>
            <a:r>
              <a:rPr lang="en-US" altLang="en-US" sz="1800">
                <a:hlinkClick r:id="rId3"/>
              </a:rPr>
              <a:t>Athena and Hephaistos</a:t>
            </a:r>
            <a:r>
              <a:rPr lang="en-US" altLang="en-US" sz="1800"/>
              <a:t> by Marie-Lan Nguyen.</a:t>
            </a:r>
            <a:br>
              <a:rPr lang="nl-NL" altLang="en-US" sz="1800"/>
            </a:br>
            <a:endParaRPr lang="en-US" altLang="en-US" sz="1800"/>
          </a:p>
        </p:txBody>
      </p:sp>
      <p:pic>
        <p:nvPicPr>
          <p:cNvPr id="24578" name="Content Placeholder 3">
            <a:extLst>
              <a:ext uri="{FF2B5EF4-FFF2-40B4-BE49-F238E27FC236}">
                <a16:creationId xmlns:a16="http://schemas.microsoft.com/office/drawing/2014/main" id="{E2A28C45-CF8F-544B-8AFE-B2C3F496A2F0}"/>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l="3418" r="3418"/>
          <a:stretch>
            <a:fillRect/>
          </a:stretch>
        </p:blipFill>
        <p:spPr/>
      </p:pic>
    </p:spTree>
    <p:extLst>
      <p:ext uri="{BB962C8B-B14F-4D97-AF65-F5344CB8AC3E}">
        <p14:creationId xmlns:p14="http://schemas.microsoft.com/office/powerpoint/2010/main" val="118863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3D2D510B-B6C8-C949-B8AB-543B40FC937A}"/>
              </a:ext>
            </a:extLst>
          </p:cNvPr>
          <p:cNvSpPr>
            <a:spLocks noGrp="1"/>
          </p:cNvSpPr>
          <p:nvPr>
            <p:ph type="title"/>
          </p:nvPr>
        </p:nvSpPr>
        <p:spPr/>
        <p:txBody>
          <a:bodyPr/>
          <a:lstStyle/>
          <a:p>
            <a:pPr eaLnBrk="1" hangingPunct="1"/>
            <a:r>
              <a:rPr lang="en-US" altLang="en-US"/>
              <a:t>-theisms</a:t>
            </a:r>
          </a:p>
        </p:txBody>
      </p:sp>
      <p:sp>
        <p:nvSpPr>
          <p:cNvPr id="18434" name="Content Placeholder 2">
            <a:extLst>
              <a:ext uri="{FF2B5EF4-FFF2-40B4-BE49-F238E27FC236}">
                <a16:creationId xmlns:a16="http://schemas.microsoft.com/office/drawing/2014/main" id="{07DFBE15-4508-4C4E-85EB-2D8BBCB8ABCF}"/>
              </a:ext>
            </a:extLst>
          </p:cNvPr>
          <p:cNvSpPr>
            <a:spLocks noGrp="1"/>
          </p:cNvSpPr>
          <p:nvPr>
            <p:ph idx="1"/>
          </p:nvPr>
        </p:nvSpPr>
        <p:spPr>
          <a:xfrm>
            <a:off x="2209800" y="1981200"/>
            <a:ext cx="7772400" cy="4572000"/>
          </a:xfrm>
        </p:spPr>
        <p:txBody>
          <a:bodyPr/>
          <a:lstStyle/>
          <a:p>
            <a:pPr eaLnBrk="1" hangingPunct="1"/>
            <a:r>
              <a:rPr lang="en-US" altLang="en-US" dirty="0"/>
              <a:t>polytheism (Gr. </a:t>
            </a:r>
            <a:r>
              <a:rPr lang="en-US" altLang="en-US" i="1" dirty="0" err="1"/>
              <a:t>polus</a:t>
            </a:r>
            <a:r>
              <a:rPr lang="en-US" altLang="en-US" dirty="0"/>
              <a:t> – “many”, </a:t>
            </a:r>
            <a:r>
              <a:rPr lang="en-US" altLang="en-US" i="1" dirty="0" err="1"/>
              <a:t>theos</a:t>
            </a:r>
            <a:r>
              <a:rPr lang="en-US" altLang="en-US" dirty="0"/>
              <a:t> – “god”)</a:t>
            </a:r>
          </a:p>
          <a:p>
            <a:pPr eaLnBrk="1" hangingPunct="1"/>
            <a:r>
              <a:rPr lang="en-US" altLang="en-US" dirty="0"/>
              <a:t>henotheism (Gr. </a:t>
            </a:r>
            <a:r>
              <a:rPr lang="en-US" altLang="en-US" i="1" dirty="0" err="1"/>
              <a:t>heis</a:t>
            </a:r>
            <a:r>
              <a:rPr lang="en-US" altLang="en-US" dirty="0"/>
              <a:t>, </a:t>
            </a:r>
            <a:r>
              <a:rPr lang="en-US" altLang="en-US" i="1" dirty="0" err="1"/>
              <a:t>henos</a:t>
            </a:r>
            <a:r>
              <a:rPr lang="en-US" altLang="en-US" dirty="0"/>
              <a:t>  - “one”, </a:t>
            </a:r>
            <a:r>
              <a:rPr lang="en-US" altLang="en-US" i="1" dirty="0" err="1"/>
              <a:t>theos</a:t>
            </a:r>
            <a:r>
              <a:rPr lang="en-US" altLang="en-US" dirty="0"/>
              <a:t> -  “god”) </a:t>
            </a:r>
          </a:p>
          <a:p>
            <a:pPr eaLnBrk="1" hangingPunct="1"/>
            <a:r>
              <a:rPr lang="en-US" altLang="en-US" dirty="0"/>
              <a:t>monotheism (Gr. </a:t>
            </a:r>
            <a:r>
              <a:rPr lang="en-US" altLang="en-US" i="1" dirty="0" err="1"/>
              <a:t>monos</a:t>
            </a:r>
            <a:r>
              <a:rPr lang="en-US" altLang="en-US" dirty="0"/>
              <a:t> - “only, sole”, </a:t>
            </a:r>
            <a:r>
              <a:rPr lang="en-US" altLang="en-US" i="1" dirty="0" err="1"/>
              <a:t>theos</a:t>
            </a:r>
            <a:r>
              <a:rPr lang="en-US" altLang="en-US" dirty="0"/>
              <a:t> – “god”)</a:t>
            </a:r>
          </a:p>
          <a:p>
            <a:pPr eaLnBrk="1" hangingPunct="1"/>
            <a:r>
              <a:rPr lang="en-US" altLang="en-US" dirty="0"/>
              <a:t>What does it say that none of these terms is an actual, original, Greek term?</a:t>
            </a:r>
          </a:p>
          <a:p>
            <a:pPr eaLnBrk="1" hangingPunct="1"/>
            <a:r>
              <a:rPr lang="en-US" altLang="en-US" dirty="0"/>
              <a:t>Which of these systems is compatible with others?</a:t>
            </a:r>
          </a:p>
        </p:txBody>
      </p:sp>
    </p:spTree>
    <p:extLst>
      <p:ext uri="{BB962C8B-B14F-4D97-AF65-F5344CB8AC3E}">
        <p14:creationId xmlns:p14="http://schemas.microsoft.com/office/powerpoint/2010/main" val="3622180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CBDACE8B-DCE7-E742-9A31-AE7308FBF24A}"/>
              </a:ext>
            </a:extLst>
          </p:cNvPr>
          <p:cNvSpPr>
            <a:spLocks noGrp="1"/>
          </p:cNvSpPr>
          <p:nvPr>
            <p:ph type="title"/>
          </p:nvPr>
        </p:nvSpPr>
        <p:spPr/>
        <p:txBody>
          <a:bodyPr/>
          <a:lstStyle/>
          <a:p>
            <a:pPr eaLnBrk="1" hangingPunct="1"/>
            <a:r>
              <a:rPr lang="en-US" altLang="en-US" dirty="0"/>
              <a:t>Polytheism: listing of gods or </a:t>
            </a:r>
            <a:r>
              <a:rPr lang="en-US" altLang="en-US" dirty="0" err="1"/>
              <a:t>system?Burkert</a:t>
            </a:r>
            <a:r>
              <a:rPr lang="en-US" altLang="en-US" dirty="0"/>
              <a:t> on polytheism, </a:t>
            </a:r>
            <a:r>
              <a:rPr lang="en-US" altLang="en-US" i="1" dirty="0"/>
              <a:t>Greek Religion</a:t>
            </a:r>
            <a:r>
              <a:rPr lang="en-US" altLang="en-US" dirty="0"/>
              <a:t> 216</a:t>
            </a:r>
          </a:p>
        </p:txBody>
      </p:sp>
      <p:sp>
        <p:nvSpPr>
          <p:cNvPr id="19458" name="Content Placeholder 2">
            <a:extLst>
              <a:ext uri="{FF2B5EF4-FFF2-40B4-BE49-F238E27FC236}">
                <a16:creationId xmlns:a16="http://schemas.microsoft.com/office/drawing/2014/main" id="{B78D8BFC-2146-8C4C-846C-81EEFE4876AF}"/>
              </a:ext>
            </a:extLst>
          </p:cNvPr>
          <p:cNvSpPr>
            <a:spLocks noGrp="1"/>
          </p:cNvSpPr>
          <p:nvPr>
            <p:ph idx="1"/>
          </p:nvPr>
        </p:nvSpPr>
        <p:spPr>
          <a:xfrm>
            <a:off x="2209800" y="1981200"/>
            <a:ext cx="7772400" cy="4724400"/>
          </a:xfrm>
        </p:spPr>
        <p:txBody>
          <a:bodyPr/>
          <a:lstStyle/>
          <a:p>
            <a:pPr eaLnBrk="1" hangingPunct="1"/>
            <a:r>
              <a:rPr lang="en-US" altLang="en-US"/>
              <a:t>“To give an account of Greek religion means listing numerous gods one after another; the task of the history of religion seems to dissolve into the history of individual gods.”</a:t>
            </a:r>
          </a:p>
          <a:p>
            <a:pPr eaLnBrk="1" hangingPunct="1"/>
            <a:r>
              <a:rPr lang="en-US" altLang="en-US"/>
              <a:t>“But there is a danger this will lead to a fundamental misunderstanding, as if polytheistic religion were the sum of many individual religions…”</a:t>
            </a:r>
          </a:p>
          <a:p>
            <a:pPr eaLnBrk="1" hangingPunct="1"/>
            <a:r>
              <a:rPr lang="en-US" altLang="en-US"/>
              <a:t>“… the whole is more than the sum of the parts”</a:t>
            </a:r>
          </a:p>
        </p:txBody>
      </p:sp>
    </p:spTree>
    <p:extLst>
      <p:ext uri="{BB962C8B-B14F-4D97-AF65-F5344CB8AC3E}">
        <p14:creationId xmlns:p14="http://schemas.microsoft.com/office/powerpoint/2010/main" val="159000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6787</TotalTime>
  <Words>2078</Words>
  <Application>Microsoft Macintosh PowerPoint</Application>
  <PresentationFormat>Widescreen</PresentationFormat>
  <Paragraphs>94</Paragraphs>
  <Slides>27</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Arial</vt:lpstr>
      <vt:lpstr>Calibri</vt:lpstr>
      <vt:lpstr>Calibri Light</vt:lpstr>
      <vt:lpstr>Times New Roman</vt:lpstr>
      <vt:lpstr>Office Theme</vt:lpstr>
      <vt:lpstr>Microsoft Organization Chart</vt:lpstr>
      <vt:lpstr>PowerPoint Presentation</vt:lpstr>
      <vt:lpstr>Polytheism and Pantheon</vt:lpstr>
      <vt:lpstr>What do gods look like?</vt:lpstr>
      <vt:lpstr>Anthropomorphism (imagining gods [or other non-humans] as human in appearance)  Xenophanes of Colophon, early philosopher, 6th c. BCE</vt:lpstr>
      <vt:lpstr>Olympian gods on Athenian red-figure drinking cup, 5th c. BCE</vt:lpstr>
      <vt:lpstr>The Olympian gods. East frieze of the Parthenon, Athens. 5th c. BCE.</vt:lpstr>
      <vt:lpstr>http://www.squidoo.com/greek-mythology-puzzles Photo of Hera and Zeus by Yair Haklai; Athena and Hephaistos by Marie-Lan Nguyen. </vt:lpstr>
      <vt:lpstr>-theisms</vt:lpstr>
      <vt:lpstr>Polytheism: listing of gods or system?Burkert on polytheism, Greek Religion 216</vt:lpstr>
      <vt:lpstr>Idea of pantheon: pan- (‘all’) + theoi (‘gods’)</vt:lpstr>
      <vt:lpstr>Some possible organizing principles behind pantheons</vt:lpstr>
      <vt:lpstr>Concept of the pantheon</vt:lpstr>
      <vt:lpstr>Herodotus (5th c. BCE Greek historian), Histories 2.117, on the system of the gods </vt:lpstr>
      <vt:lpstr>Apportionment of function and honor</vt:lpstr>
      <vt:lpstr>Assigning and apportioning portfolios</vt:lpstr>
      <vt:lpstr>Signaling function by adding epithet (title/adjective) to name</vt:lpstr>
      <vt:lpstr>Xenophon (Athenian, late 5th - early 4th c. BCE), who has been sacrificing and praying to Zeus Basileus (Zeus the king) and getting no results. Anabasis 7.8</vt:lpstr>
      <vt:lpstr>Herodotus, Histories 1.44. King Croesus of Lydia calls on Zeus using three different epithets</vt:lpstr>
      <vt:lpstr>Consequences of system of honours and profiles. Speech of Aphrodite from Euripides, Hippolytus (5th c. BCE Athenian tragedian) adapted trans. Theodoridis</vt:lpstr>
      <vt:lpstr>Multiple pantheons</vt:lpstr>
      <vt:lpstr>Genealogy of the gods according to Hesiod (7th c. BCE?)</vt:lpstr>
      <vt:lpstr>Examples of local variety in pantheons</vt:lpstr>
      <vt:lpstr>Genealogy of the gods according to the Orphic tradition</vt:lpstr>
      <vt:lpstr>Xenophon (Athenian, late 5th - early 4th c. BCE), who has been worshiping Zeus Basileus (Zeus the king). Anabasis 7.8</vt:lpstr>
      <vt:lpstr>Talking about the gods</vt:lpstr>
      <vt:lpstr>The Olympians</vt:lpstr>
      <vt:lpstr>The Twelve Olympians note substitution of Dionysus for Hestia in some versions, and alternate paternity of Aphrodite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J. Hollmann</dc:creator>
  <cp:lastModifiedBy>Alexander Hollmann</cp:lastModifiedBy>
  <cp:revision>18</cp:revision>
  <dcterms:created xsi:type="dcterms:W3CDTF">2019-04-03T22:05:31Z</dcterms:created>
  <dcterms:modified xsi:type="dcterms:W3CDTF">2021-03-31T19:43:31Z</dcterms:modified>
</cp:coreProperties>
</file>