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41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93C57-D4F4-3446-9E02-1CC284189B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49337B-AE96-B640-B3E9-63B29861EB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8109FF-BB7E-6F4C-9B35-123DE99A2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79D9-730C-334C-AB99-6465AF62DC1B}" type="datetimeFigureOut">
              <a:rPr lang="en-US" smtClean="0"/>
              <a:t>4/26/21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6F02FD-5FD8-FE41-8E78-FA69838AF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FD1EE-CB1F-674F-A103-273A935FB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06BFD-D2E7-2E40-BA9F-5652A7559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351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962E6-BFFD-1A4D-AC7F-B3AC656E5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D93EFB-622C-7946-9244-E7BD4F8332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E85197-2FD5-294B-9D0F-57D935F6A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79D9-730C-334C-AB99-6465AF62DC1B}" type="datetimeFigureOut">
              <a:rPr lang="en-US" smtClean="0"/>
              <a:t>4/26/21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285F30-D503-A949-9329-665683351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307006-0D75-7E46-B9CB-F86094266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06BFD-D2E7-2E40-BA9F-5652A7559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68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8627E6-2D6C-2542-973E-2B86BFAC88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DD6434-EB38-CB44-9636-5C10EB3463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D82310-DE89-CA44-B5F9-976B17A44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79D9-730C-334C-AB99-6465AF62DC1B}" type="datetimeFigureOut">
              <a:rPr lang="en-US" smtClean="0"/>
              <a:t>4/26/21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AC3454-A2EB-064C-801E-4978FF73B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0E28DE-0223-6947-AFB1-0D0FE8961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06BFD-D2E7-2E40-BA9F-5652A7559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095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3E4E5-4C3F-3549-9D1E-5CBA31B74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79BC4-8AE8-2B42-AB6D-78FAF299C3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F08C3E-644D-C140-9844-69498DFB4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79D9-730C-334C-AB99-6465AF62DC1B}" type="datetimeFigureOut">
              <a:rPr lang="en-US" smtClean="0"/>
              <a:t>4/26/21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4BFB6E-FB77-694A-B308-645A4539F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459455-D864-6649-9C5C-F62872E7A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06BFD-D2E7-2E40-BA9F-5652A7559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922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E5275-FA9B-0B4A-9D52-F0D813551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A0FEC6-D093-EB4E-8806-CD004ECD6C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3ECF62-07AC-5649-B40E-3684692B7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79D9-730C-334C-AB99-6465AF62DC1B}" type="datetimeFigureOut">
              <a:rPr lang="en-US" smtClean="0"/>
              <a:t>4/26/21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9FDEE6-0878-8849-9E3B-40B24A7D8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34969D-712F-CE4C-AEF4-D72010100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06BFD-D2E7-2E40-BA9F-5652A7559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36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B6E66-74B4-3E4A-A0F9-0D5904F23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835D5D-EFA3-8249-9969-DC1B4A01E7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50C642-8CED-6B42-BAAD-12EF94AB9A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F1E5B6-AD70-D44C-9FC0-D4F2D8B62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79D9-730C-334C-AB99-6465AF62DC1B}" type="datetimeFigureOut">
              <a:rPr lang="en-US" smtClean="0"/>
              <a:t>4/26/21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FE6E22-B18C-384A-883E-D596A976B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ED160E-4B76-9045-9821-57BC97E9F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06BFD-D2E7-2E40-BA9F-5652A7559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994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308C7-E43E-0947-8C8A-D9C2A36C9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7B25D1-8A9A-954A-BCB5-02825D72C8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81C6E4-39D8-C64D-8C97-7C996AE545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6760EE-2AD6-7146-9EFE-9C4887683E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09B6B2-057C-584D-A193-E4AB1727B2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262AE1-13B1-C642-A542-5FCC942BC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79D9-730C-334C-AB99-6465AF62DC1B}" type="datetimeFigureOut">
              <a:rPr lang="en-US" smtClean="0"/>
              <a:t>4/26/21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7B34DF-A23A-184F-ADB0-322F607A2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47F7C5-A040-E94A-9DE0-C4FD53300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06BFD-D2E7-2E40-BA9F-5652A7559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5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B0A1B-6290-EF45-842C-828991772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0BBBF4-0300-1548-BF8D-047E49FA8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79D9-730C-334C-AB99-6465AF62DC1B}" type="datetimeFigureOut">
              <a:rPr lang="en-US" smtClean="0"/>
              <a:t>4/26/21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EF2C69-5A86-F243-8B56-BE1BB5DD3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B0094E-5B82-9F48-9E0C-5C3483295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06BFD-D2E7-2E40-BA9F-5652A7559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125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BFA6A1-870C-2D40-B52D-4D9449C8B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79D9-730C-334C-AB99-6465AF62DC1B}" type="datetimeFigureOut">
              <a:rPr lang="en-US" smtClean="0"/>
              <a:t>4/26/21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1192DF-C99A-AD42-9241-049D8F479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847FAA-A59F-834B-8BF5-425A1E7A0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06BFD-D2E7-2E40-BA9F-5652A7559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469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EF2FA-707D-2E49-86C7-21DAE8C64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B843ED-DF6E-8E44-9B1F-53640A8C01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0B5190-4860-FA4B-B5F8-BCF1997ACA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8AD854-026C-5449-8B80-B9A2BCD57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79D9-730C-334C-AB99-6465AF62DC1B}" type="datetimeFigureOut">
              <a:rPr lang="en-US" smtClean="0"/>
              <a:t>4/26/21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F4EB22-9A17-A64A-8102-5CDAF5E00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47578A-7494-1045-99AC-C21AD894A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06BFD-D2E7-2E40-BA9F-5652A7559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170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CA144-5E78-F94E-8B50-D6168F0D5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008713-F9B1-EF48-A84B-9ECD8DFBB6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B93F71-540B-9E4A-96A2-3E5955EA93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EB36F3-B3C1-2D47-B081-8AADF89D4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79D9-730C-334C-AB99-6465AF62DC1B}" type="datetimeFigureOut">
              <a:rPr lang="en-US" smtClean="0"/>
              <a:t>4/26/21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6A6210-120E-3A42-9B7B-E566601A9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BD2A91-FC4B-DC4E-9507-234470FA2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06BFD-D2E7-2E40-BA9F-5652A7559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1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AFF4CD-C955-4942-80C4-6885522E2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92EFC2-EDD1-D141-B1F3-9C13F77A47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FC7623-938E-F246-AC8F-8013BEE725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779D9-730C-334C-AB99-6465AF62DC1B}" type="datetimeFigureOut">
              <a:rPr lang="en-US" smtClean="0"/>
              <a:t>4/26/21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16B89-10E7-4D4F-A573-DE4C15570F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CBABBF-779F-2846-880E-1D7237AE0B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06BFD-D2E7-2E40-BA9F-5652A7559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484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2C6016BD-C60A-434E-B12C-F393EC3A897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9878904"/>
              </p:ext>
            </p:extLst>
          </p:nvPr>
        </p:nvGraphicFramePr>
        <p:xfrm>
          <a:off x="4185826" y="73572"/>
          <a:ext cx="4471987" cy="541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3" imgW="5943600" imgH="7200900" progId="Word.Document.12">
                  <p:embed/>
                </p:oleObj>
              </mc:Choice>
              <mc:Fallback>
                <p:oleObj name="Document" r:id="rId3" imgW="5943600" imgH="72009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85826" y="73572"/>
                        <a:ext cx="4471987" cy="5418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35868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3C531E-09B7-5649-9269-CCCDB36BA5A8}"/>
              </a:ext>
            </a:extLst>
          </p:cNvPr>
          <p:cNvSpPr/>
          <p:nvPr/>
        </p:nvSpPr>
        <p:spPr>
          <a:xfrm>
            <a:off x="3048000" y="1166843"/>
            <a:ext cx="6096000" cy="477053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Palatino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Palatino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Fishbowl Discussion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Palatino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Palatino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Those in the Fishbowl will share exploratory writing, listen to each other in a focused way, responding with questions or observations.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Palatino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Palatino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Everyone will have a turn to share from their writing as the discussion moves along finding its way.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Palatino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Palatino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Those outside the Fishbowl will also practice focused listening and take notes on what they hear.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Palatino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Palatino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After the Fishbowl discussion those outside the Fishbowl will have an opportunity to share their thoughts and/or writing about </a:t>
            </a:r>
            <a:r>
              <a:rPr lang="en-US" i="1" dirty="0">
                <a:latin typeface="Palatino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The Convert </a:t>
            </a:r>
            <a:r>
              <a:rPr lang="en-US" dirty="0">
                <a:latin typeface="Palatino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as well as what they observed in listening to the Fishbowl discussion.</a:t>
            </a:r>
            <a:endParaRPr lang="en-US" dirty="0">
              <a:effectLst/>
              <a:latin typeface="Palatino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408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103</Words>
  <Application>Microsoft Macintosh PowerPoint</Application>
  <PresentationFormat>Widescreen</PresentationFormat>
  <Paragraphs>10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Palatino</vt:lpstr>
      <vt:lpstr>Office Theme</vt:lpstr>
      <vt:lpstr>Microsoft Word Document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</cp:revision>
  <dcterms:created xsi:type="dcterms:W3CDTF">2021-04-26T22:59:53Z</dcterms:created>
  <dcterms:modified xsi:type="dcterms:W3CDTF">2021-04-26T23:12:05Z</dcterms:modified>
</cp:coreProperties>
</file>