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58"/>
  </p:normalViewPr>
  <p:slideViewPr>
    <p:cSldViewPr snapToGrid="0" snapToObjects="1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D6CC7-069A-0446-8CC8-F1D58BF21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BA3098-3987-2441-BB5C-24E0E3BB6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DEA65-7CC4-B64D-9E79-D87F17495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52B5-CEF2-B748-8CE0-56CCED9BC30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75F6D-89F6-FA42-BC03-8E9C3D285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444EE-D488-E34B-89C0-E019B6256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6D4A-32FF-434C-8010-B25867DAD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339BA-ACBB-764C-9B83-643966FF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C7D180-3474-CB47-8A3C-1F4886CC6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66753-36F1-354D-82F3-36E582460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52B5-CEF2-B748-8CE0-56CCED9BC30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1D53D-ACEC-0B4F-A61D-598016131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146AB-4FF4-044D-9C67-60D0F819A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6D4A-32FF-434C-8010-B25867DAD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38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5D4B7B-CC92-BB45-B06F-D046089684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A3FF06-AEA8-6542-B36F-31FE9EB51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9C4DB-8B2A-3148-96C0-EF2F0D8D2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52B5-CEF2-B748-8CE0-56CCED9BC30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5E3E6-46A1-DA4F-86AF-C9A6A8AD2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3559B-FC5C-9D47-BCEA-7C6E8B0A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6D4A-32FF-434C-8010-B25867DAD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1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E40E0-7D16-F84A-9973-2E9DB9784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788C6-D474-544A-832F-6AF000911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8C14F-2C56-CE45-8DDA-74486A01A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52B5-CEF2-B748-8CE0-56CCED9BC30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35D8D-4BC8-5E4E-A25B-B52053025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3EFDE-2C70-B545-A1EF-F93A5771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6D4A-32FF-434C-8010-B25867DAD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43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D0B84-A774-8944-89BD-41DF7B743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A833D-A3CA-DC49-88E9-68E67086F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8A94E-85C1-6C41-98F3-CC276C186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52B5-CEF2-B748-8CE0-56CCED9BC30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06FFE-8659-5B43-A14C-C38DF94C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A96EC-1D4D-0B47-81F2-6B9C982B9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6D4A-32FF-434C-8010-B25867DAD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1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E2398-5BF6-D24C-9825-358931A7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C5548-201F-1044-B5A6-F5A9ADB81D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A2E79-B4DD-A64B-AD97-0985E5FE6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98854-0FB1-7F4A-9AE5-0B56924BC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52B5-CEF2-B748-8CE0-56CCED9BC30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96AB9E-607B-DB4F-9E3F-6F5BD1F3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918AF-3880-984A-BEFE-3F43C2876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6D4A-32FF-434C-8010-B25867DAD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68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14F9-2CEC-7643-8808-96A538839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1F85F-6063-7F4E-B6CC-9B5DC8596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D3FF96-E47C-D440-8D58-3AC55B5C0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B2E527-FB9F-5F42-9718-9932E274D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5153C9-95C2-BD44-934E-DD54C1A02D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11AD54-F745-1047-8D4E-09D6715F5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52B5-CEF2-B748-8CE0-56CCED9BC30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C9189D-9BFC-AE47-A71C-C4C26EEE6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128CA5-B831-A64A-9DEB-2371606B5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6D4A-32FF-434C-8010-B25867DAD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59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EBAEB-C439-8540-8DEB-206C19C14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8EA7A1-996D-034B-A9F1-21E941524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52B5-CEF2-B748-8CE0-56CCED9BC30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B3C8A2-FAE1-3243-9183-A5764C03B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6F0D8E-C9C1-0C40-A099-36DA3FDB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6D4A-32FF-434C-8010-B25867DAD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7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30D797-4B33-CB49-B6DB-58636FA8D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52B5-CEF2-B748-8CE0-56CCED9BC30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00AF4-A61C-AE42-8D47-2B6DF5D58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09AF2-2895-C44A-94F3-CD391E218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6D4A-32FF-434C-8010-B25867DAD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8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4CEF6-ECEE-7249-B395-63316A608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C99F8-0F14-254E-867E-DEBF82907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198B75-DB53-5745-8A50-62043A96C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50A49-B982-0045-9389-7E1B4CFB2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52B5-CEF2-B748-8CE0-56CCED9BC30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0B4EEE-FF89-864D-89FC-0EC9CC0B8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3FADF-0B21-6E47-82B7-C21416C33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6D4A-32FF-434C-8010-B25867DAD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AC62B-C384-BD47-AC2D-1E7A41C16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590747-E1BE-EB40-9E42-95C4A32156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9C3C9-A100-7043-8AED-59AF93C96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9E433-8013-EB43-9619-36D46CE92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52B5-CEF2-B748-8CE0-56CCED9BC30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85E9B-F9E8-8940-9EFA-F11C79A59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C0775-D05B-B540-B6CB-F192B2250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6D4A-32FF-434C-8010-B25867DAD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B5811-9DE6-B14F-B664-7A61C3AA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FCCA1-AED5-CA46-B1FF-03A316A6C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7E2CA-A9A2-C946-8E14-3807F454F1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F52B5-CEF2-B748-8CE0-56CCED9BC30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95041-088F-7E4C-AB9B-0E389EBDD6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8D758-185F-2446-91DE-A45621202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46D4A-32FF-434C-8010-B25867DAD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/url?sa=i&amp;url=https%3A%2F%2Fwww.theguardian.com%2Fworld%2F2019%2Fmay%2F29%2Fdont-kill-moles-former-catcher-marc-hamer-warns-at-hay-festival&amp;psig=AOvVaw16f1nHgxF-HO9v49DsGJ-l&amp;ust=1621558148759000&amp;source=images&amp;cd=vfe&amp;ved=0CAIQjRxqFwoTCOjN7ICF1_ACFQAAAAAdAAAAABAD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lose-up of a real snowflake">
            <a:extLst>
              <a:ext uri="{FF2B5EF4-FFF2-40B4-BE49-F238E27FC236}">
                <a16:creationId xmlns:a16="http://schemas.microsoft.com/office/drawing/2014/main" id="{53E833B9-669E-48EC-9C74-0687EB62E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3182" b="254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B39298-00D5-5D4A-98B8-6244CD36B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Cluster ~  Vignette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28122B6-558A-0B41-BBF2-CD7F6AFC4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 lnSpcReduction="10000"/>
          </a:bodyPr>
          <a:lstStyle/>
          <a:p>
            <a:endParaRPr lang="en-US" sz="1700" i="1" dirty="0">
              <a:solidFill>
                <a:srgbClr val="FFFFFF"/>
              </a:solidFill>
            </a:endParaRPr>
          </a:p>
          <a:p>
            <a:r>
              <a:rPr lang="en-US" i="1" dirty="0">
                <a:solidFill>
                  <a:srgbClr val="0070C0"/>
                </a:solidFill>
              </a:rPr>
              <a:t>Try to retrieve the submerged sensations of that ample past.</a:t>
            </a:r>
          </a:p>
          <a:p>
            <a:r>
              <a:rPr lang="en-US" sz="1700" i="1" dirty="0">
                <a:solidFill>
                  <a:srgbClr val="0070C0"/>
                </a:solidFill>
              </a:rPr>
              <a:t>                                                     Rilke  Letters to a Young Poet</a:t>
            </a:r>
          </a:p>
        </p:txBody>
      </p:sp>
    </p:spTree>
    <p:extLst>
      <p:ext uri="{BB962C8B-B14F-4D97-AF65-F5344CB8AC3E}">
        <p14:creationId xmlns:p14="http://schemas.microsoft.com/office/powerpoint/2010/main" val="724759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2" name="Rectangle 70">
            <a:extLst>
              <a:ext uri="{FF2B5EF4-FFF2-40B4-BE49-F238E27FC236}">
                <a16:creationId xmlns:a16="http://schemas.microsoft.com/office/drawing/2014/main" id="{6680F1D3-7650-4307-A001-0163AD37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Don't kill moles, warns former catcher Marc Hamer at Hay festival | Animals  | The Guardian">
            <a:hlinkClick r:id="rId2"/>
            <a:extLst>
              <a:ext uri="{FF2B5EF4-FFF2-40B4-BE49-F238E27FC236}">
                <a16:creationId xmlns:a16="http://schemas.microsoft.com/office/drawing/2014/main" id="{EAB41776-E8D1-D345-9320-ED0E108C4C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4" r="1" b="6068"/>
          <a:stretch/>
        </p:blipFill>
        <p:spPr bwMode="auto">
          <a:xfrm>
            <a:off x="1695450" y="283941"/>
            <a:ext cx="8801100" cy="5955873"/>
          </a:xfrm>
          <a:custGeom>
            <a:avLst/>
            <a:gdLst/>
            <a:ahLst/>
            <a:cxnLst/>
            <a:rect l="l" t="t" r="r" b="b"/>
            <a:pathLst>
              <a:path w="8678780" h="5873097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D890E0-5B28-DF41-BC0B-77DEC3693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1126122"/>
            <a:ext cx="12192000" cy="2225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7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    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1200 × 900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5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3D746A-BDC2-714B-BF16-5C50D338AE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-104775"/>
            <a:ext cx="5486400" cy="7067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7763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485B6E-BCE3-3A4C-9D53-525F88EB55E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7548" y="643467"/>
            <a:ext cx="3676903" cy="5571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856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9977E61-F306-4242-9B63-CF0B0046A7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" b="1550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45589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DB079F2-C766-AA40-829B-CB38226418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847316"/>
              </p:ext>
            </p:extLst>
          </p:nvPr>
        </p:nvGraphicFramePr>
        <p:xfrm>
          <a:off x="3936999" y="897467"/>
          <a:ext cx="5943600" cy="3717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3600" imgH="3187700" progId="Word.Document.12">
                  <p:embed/>
                </p:oleObj>
              </mc:Choice>
              <mc:Fallback>
                <p:oleObj name="Document" r:id="rId2" imgW="5943600" imgH="3187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36999" y="897467"/>
                        <a:ext cx="5943600" cy="3717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3988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F8EE9E-F0BD-8845-9A3D-367836E8950E}"/>
              </a:ext>
            </a:extLst>
          </p:cNvPr>
          <p:cNvSpPr/>
          <p:nvPr/>
        </p:nvSpPr>
        <p:spPr>
          <a:xfrm>
            <a:off x="3048000" y="878976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Palatin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Rain Straight Down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Palatin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Palatin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For a long time we thought this boy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Palatin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loved only things that fell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Palatin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straight down. He didn’t seem to care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Palatin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about anything else.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Palatin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We were afraid he could only HEAR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Palatin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things that fell straight down!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Palatin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Palatin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We watched him stand outside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Palatin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in rain. Later it was said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Palatin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he put a tiny pond of rainwater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Palatin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in his wife’s ear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Palatin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while she slept, and leaned over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Palatin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to listen to it.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Palatin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904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90C50E-77BC-8C4E-85A3-8AC55DD8B11F}"/>
              </a:ext>
            </a:extLst>
          </p:cNvPr>
          <p:cNvSpPr/>
          <p:nvPr/>
        </p:nvSpPr>
        <p:spPr>
          <a:xfrm>
            <a:off x="3048000" y="751344"/>
            <a:ext cx="6096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Palatin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I remember he was happiest talking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Palatin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about all the kinds of rain.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Palatin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The kind that comes off herons’ wings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Palatin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when they fly up from the lake. I know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Palatin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he wanted some of the heron rain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Palatin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for his wife’s ear too!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Palatin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Palatin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He walked out in spring to watch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Palatin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the young girls rub wild onion under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Palatin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their eyes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Palatin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until the tears came out.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Palatin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He knew a name for that rain too.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Palatin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Palatin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Sad onion rain.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Palatin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That rain fell straight down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Palatin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too, off their faces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Palatin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and he saw it.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Palatin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Palatino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93546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A9CF6A6-9996-F54A-8A4A-29905D2507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560318"/>
              </p:ext>
            </p:extLst>
          </p:nvPr>
        </p:nvGraphicFramePr>
        <p:xfrm>
          <a:off x="4808539" y="652197"/>
          <a:ext cx="3843337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7734300" progId="Word.Document.12">
                  <p:embed/>
                </p:oleObj>
              </mc:Choice>
              <mc:Fallback>
                <p:oleObj name="Document" r:id="rId2" imgW="5486400" imgH="7734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08539" y="652197"/>
                        <a:ext cx="3843337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0975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0940129-FF6B-EE44-99E6-C77E1AD7D6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97340" y="1288111"/>
          <a:ext cx="5943600" cy="3354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3600" imgH="3352800" progId="Word.Document.12">
                  <p:embed/>
                </p:oleObj>
              </mc:Choice>
              <mc:Fallback>
                <p:oleObj name="Document" r:id="rId2" imgW="5943600" imgH="3352800" progId="Word.Documen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0940129-FF6B-EE44-99E6-C77E1AD7D6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97340" y="1288111"/>
                        <a:ext cx="5943600" cy="3354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6280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202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Cavolini</vt:lpstr>
      <vt:lpstr>Palatino</vt:lpstr>
      <vt:lpstr>Office Theme</vt:lpstr>
      <vt:lpstr>Document</vt:lpstr>
      <vt:lpstr>Cluster ~  Vignette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 ~  vignette</dc:title>
  <dc:creator>Microsoft Office User</dc:creator>
  <cp:lastModifiedBy>Laura</cp:lastModifiedBy>
  <cp:revision>9</cp:revision>
  <dcterms:created xsi:type="dcterms:W3CDTF">2021-05-17T20:11:34Z</dcterms:created>
  <dcterms:modified xsi:type="dcterms:W3CDTF">2021-05-20T16:00:29Z</dcterms:modified>
</cp:coreProperties>
</file>