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28"/>
  </p:notesMasterIdLst>
  <p:sldIdLst>
    <p:sldId id="256" r:id="rId2"/>
    <p:sldId id="271" r:id="rId3"/>
    <p:sldId id="335" r:id="rId4"/>
    <p:sldId id="336" r:id="rId5"/>
    <p:sldId id="337" r:id="rId6"/>
    <p:sldId id="260" r:id="rId7"/>
    <p:sldId id="270" r:id="rId8"/>
    <p:sldId id="283" r:id="rId9"/>
    <p:sldId id="285" r:id="rId10"/>
    <p:sldId id="286" r:id="rId11"/>
    <p:sldId id="291" r:id="rId12"/>
    <p:sldId id="292" r:id="rId13"/>
    <p:sldId id="290" r:id="rId14"/>
    <p:sldId id="293" r:id="rId15"/>
    <p:sldId id="297" r:id="rId16"/>
    <p:sldId id="298" r:id="rId17"/>
    <p:sldId id="342" r:id="rId18"/>
    <p:sldId id="343" r:id="rId19"/>
    <p:sldId id="341" r:id="rId20"/>
    <p:sldId id="347" r:id="rId21"/>
    <p:sldId id="356" r:id="rId22"/>
    <p:sldId id="361" r:id="rId23"/>
    <p:sldId id="362" r:id="rId24"/>
    <p:sldId id="357" r:id="rId25"/>
    <p:sldId id="364" r:id="rId26"/>
    <p:sldId id="366"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268"/>
    <p:restoredTop sz="94620"/>
  </p:normalViewPr>
  <p:slideViewPr>
    <p:cSldViewPr snapToGrid="0" snapToObjects="1">
      <p:cViewPr varScale="1">
        <p:scale>
          <a:sx n="101" d="100"/>
          <a:sy n="101" d="100"/>
        </p:scale>
        <p:origin x="216" y="5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7FEE6E-D80E-4448-90E8-0C0FBA7D7AAD}" type="doc">
      <dgm:prSet loTypeId="urn:microsoft.com/office/officeart/2005/8/layout/hierarchy2" loCatId="" qsTypeId="urn:microsoft.com/office/officeart/2005/8/quickstyle/simple1" qsCatId="simple" csTypeId="urn:microsoft.com/office/officeart/2005/8/colors/accent1_2" csCatId="accent1" phldr="1"/>
      <dgm:spPr/>
      <dgm:t>
        <a:bodyPr/>
        <a:lstStyle/>
        <a:p>
          <a:endParaRPr lang="en-US"/>
        </a:p>
      </dgm:t>
    </dgm:pt>
    <dgm:pt modelId="{78BD010D-75AC-0241-89F2-A75C74342D57}">
      <dgm:prSet phldrT="[Text]" custT="1"/>
      <dgm:spPr>
        <a:solidFill>
          <a:schemeClr val="accent4"/>
        </a:solidFill>
      </dgm:spPr>
      <dgm:t>
        <a:bodyPr/>
        <a:lstStyle/>
        <a:p>
          <a:r>
            <a:rPr lang="en-US" sz="3200" dirty="0">
              <a:solidFill>
                <a:sysClr val="windowText" lastClr="000000"/>
              </a:solidFill>
            </a:rPr>
            <a:t>Army</a:t>
          </a:r>
        </a:p>
      </dgm:t>
    </dgm:pt>
    <dgm:pt modelId="{75FD7DBD-ABFA-FF46-9D29-FEEB8C06A134}" type="parTrans" cxnId="{F62A91D7-A699-4E49-AD33-16094FA36738}">
      <dgm:prSet/>
      <dgm:spPr/>
      <dgm:t>
        <a:bodyPr/>
        <a:lstStyle/>
        <a:p>
          <a:endParaRPr lang="en-US"/>
        </a:p>
      </dgm:t>
    </dgm:pt>
    <dgm:pt modelId="{FEBCF824-526E-9D4D-9DC3-827636F0E45E}" type="sibTrans" cxnId="{F62A91D7-A699-4E49-AD33-16094FA36738}">
      <dgm:prSet/>
      <dgm:spPr/>
      <dgm:t>
        <a:bodyPr/>
        <a:lstStyle/>
        <a:p>
          <a:endParaRPr lang="en-US"/>
        </a:p>
      </dgm:t>
    </dgm:pt>
    <dgm:pt modelId="{A79A1588-EEB3-574A-BAED-E3E9C36AD086}">
      <dgm:prSet phldrT="[Text]" custT="1"/>
      <dgm:spPr>
        <a:solidFill>
          <a:schemeClr val="accent5"/>
        </a:solidFill>
      </dgm:spPr>
      <dgm:t>
        <a:bodyPr/>
        <a:lstStyle/>
        <a:p>
          <a:r>
            <a:rPr lang="en-US" sz="1050" b="1" dirty="0">
              <a:solidFill>
                <a:sysClr val="windowText" lastClr="000000"/>
              </a:solidFill>
            </a:rPr>
            <a:t>Corps</a:t>
          </a:r>
          <a:r>
            <a:rPr lang="en-US" sz="1050" dirty="0">
              <a:solidFill>
                <a:sysClr val="windowText" lastClr="000000"/>
              </a:solidFill>
            </a:rPr>
            <a:t> (2 or 3 Divisions)</a:t>
          </a:r>
        </a:p>
      </dgm:t>
    </dgm:pt>
    <dgm:pt modelId="{B80568B0-E62B-6940-BBC1-A62909991D02}" type="parTrans" cxnId="{A6BA9E76-9AB3-4448-A302-527D5EC315D7}">
      <dgm:prSet/>
      <dgm:spPr/>
      <dgm:t>
        <a:bodyPr/>
        <a:lstStyle/>
        <a:p>
          <a:endParaRPr lang="en-US"/>
        </a:p>
      </dgm:t>
    </dgm:pt>
    <dgm:pt modelId="{6CFD6FB0-2FFE-C444-926A-8DAE3E5FCBD4}" type="sibTrans" cxnId="{A6BA9E76-9AB3-4448-A302-527D5EC315D7}">
      <dgm:prSet/>
      <dgm:spPr/>
      <dgm:t>
        <a:bodyPr/>
        <a:lstStyle/>
        <a:p>
          <a:endParaRPr lang="en-US"/>
        </a:p>
      </dgm:t>
    </dgm:pt>
    <dgm:pt modelId="{A2DF38F7-C6B1-0746-A363-519E66E68C74}">
      <dgm:prSet phldrT="[Text]" custT="1"/>
      <dgm:spPr>
        <a:solidFill>
          <a:schemeClr val="accent3"/>
        </a:solidFill>
      </dgm:spPr>
      <dgm:t>
        <a:bodyPr/>
        <a:lstStyle/>
        <a:p>
          <a:r>
            <a:rPr lang="en-US" sz="1050" b="1" dirty="0">
              <a:solidFill>
                <a:sysClr val="windowText" lastClr="000000"/>
              </a:solidFill>
            </a:rPr>
            <a:t>Division</a:t>
          </a:r>
          <a:r>
            <a:rPr lang="en-US" sz="1050" dirty="0">
              <a:solidFill>
                <a:sysClr val="windowText" lastClr="000000"/>
              </a:solidFill>
            </a:rPr>
            <a:t> (European Armies ~15,000 men, US Army twice that size) </a:t>
          </a:r>
        </a:p>
      </dgm:t>
    </dgm:pt>
    <dgm:pt modelId="{7E3C8F7F-AEA6-B744-B808-05863B9C13F6}" type="parTrans" cxnId="{13D836FB-7B9D-D44C-9575-92E681BB2607}">
      <dgm:prSet/>
      <dgm:spPr/>
      <dgm:t>
        <a:bodyPr/>
        <a:lstStyle/>
        <a:p>
          <a:endParaRPr lang="en-US"/>
        </a:p>
      </dgm:t>
    </dgm:pt>
    <dgm:pt modelId="{9F42485D-E088-D643-9F23-B65BED003062}" type="sibTrans" cxnId="{13D836FB-7B9D-D44C-9575-92E681BB2607}">
      <dgm:prSet/>
      <dgm:spPr/>
      <dgm:t>
        <a:bodyPr/>
        <a:lstStyle/>
        <a:p>
          <a:endParaRPr lang="en-US"/>
        </a:p>
      </dgm:t>
    </dgm:pt>
    <dgm:pt modelId="{690A5F1F-998E-5346-95D3-1973EB224A00}">
      <dgm:prSet phldrT="[Text]" custT="1"/>
      <dgm:spPr>
        <a:solidFill>
          <a:schemeClr val="accent3"/>
        </a:solidFill>
      </dgm:spPr>
      <dgm:t>
        <a:bodyPr/>
        <a:lstStyle/>
        <a:p>
          <a:r>
            <a:rPr lang="en-US" sz="1050" dirty="0">
              <a:solidFill>
                <a:sysClr val="windowText" lastClr="000000"/>
              </a:solidFill>
            </a:rPr>
            <a:t>Are self-sufficient - Have their own engineers, medical corps, supply lines </a:t>
          </a:r>
          <a:r>
            <a:rPr lang="en-US" sz="1050" dirty="0" err="1">
              <a:solidFill>
                <a:sysClr val="windowText" lastClr="000000"/>
              </a:solidFill>
            </a:rPr>
            <a:t>etc</a:t>
          </a:r>
          <a:r>
            <a:rPr lang="en-US" sz="1050" dirty="0">
              <a:solidFill>
                <a:sysClr val="windowText" lastClr="000000"/>
              </a:solidFill>
            </a:rPr>
            <a:t> </a:t>
          </a:r>
          <a:r>
            <a:rPr lang="en-US" sz="1050" dirty="0" err="1">
              <a:solidFill>
                <a:sysClr val="windowText" lastClr="000000"/>
              </a:solidFill>
            </a:rPr>
            <a:t>etc</a:t>
          </a:r>
          <a:endParaRPr lang="en-US" sz="1050" dirty="0">
            <a:solidFill>
              <a:sysClr val="windowText" lastClr="000000"/>
            </a:solidFill>
          </a:endParaRPr>
        </a:p>
      </dgm:t>
    </dgm:pt>
    <dgm:pt modelId="{6A206369-E36F-3F4B-94AE-26BAD9C6772C}" type="parTrans" cxnId="{C0DDDFC8-18FF-1441-BF3C-EDEE5187F45E}">
      <dgm:prSet/>
      <dgm:spPr/>
      <dgm:t>
        <a:bodyPr/>
        <a:lstStyle/>
        <a:p>
          <a:endParaRPr lang="en-US"/>
        </a:p>
      </dgm:t>
    </dgm:pt>
    <dgm:pt modelId="{677F6FEE-3017-474C-85FF-F591B42455DE}" type="sibTrans" cxnId="{C0DDDFC8-18FF-1441-BF3C-EDEE5187F45E}">
      <dgm:prSet/>
      <dgm:spPr/>
      <dgm:t>
        <a:bodyPr/>
        <a:lstStyle/>
        <a:p>
          <a:endParaRPr lang="en-US"/>
        </a:p>
      </dgm:t>
    </dgm:pt>
    <dgm:pt modelId="{B5E98970-4C14-144F-AFFE-08DEA40D07EB}">
      <dgm:prSet phldrT="[Text]" custT="1"/>
      <dgm:spPr>
        <a:solidFill>
          <a:schemeClr val="accent5"/>
        </a:solidFill>
      </dgm:spPr>
      <dgm:t>
        <a:bodyPr/>
        <a:lstStyle/>
        <a:p>
          <a:r>
            <a:rPr lang="en-US" sz="1050" dirty="0">
              <a:solidFill>
                <a:sysClr val="windowText" lastClr="000000"/>
              </a:solidFill>
            </a:rPr>
            <a:t>Can be specialized, for example the British Army had the Tank Corps, Royal Army Medical Corps, Machine Gun Corps, </a:t>
          </a:r>
          <a:r>
            <a:rPr lang="en-US" sz="1050" dirty="0" err="1">
              <a:solidFill>
                <a:sysClr val="windowText" lastClr="000000"/>
              </a:solidFill>
            </a:rPr>
            <a:t>etc</a:t>
          </a:r>
          <a:endParaRPr lang="en-US" sz="1050" dirty="0">
            <a:solidFill>
              <a:sysClr val="windowText" lastClr="000000"/>
            </a:solidFill>
          </a:endParaRPr>
        </a:p>
      </dgm:t>
    </dgm:pt>
    <dgm:pt modelId="{F0289E94-841E-D840-953E-CA99F6B7ED5F}" type="parTrans" cxnId="{34AF9DF9-7A11-7645-9673-4EA03728A26C}">
      <dgm:prSet/>
      <dgm:spPr/>
      <dgm:t>
        <a:bodyPr/>
        <a:lstStyle/>
        <a:p>
          <a:endParaRPr lang="en-US"/>
        </a:p>
      </dgm:t>
    </dgm:pt>
    <dgm:pt modelId="{95F9C654-DC85-434B-94D4-08A4868A87EE}" type="sibTrans" cxnId="{34AF9DF9-7A11-7645-9673-4EA03728A26C}">
      <dgm:prSet/>
      <dgm:spPr/>
      <dgm:t>
        <a:bodyPr/>
        <a:lstStyle/>
        <a:p>
          <a:endParaRPr lang="en-US"/>
        </a:p>
      </dgm:t>
    </dgm:pt>
    <dgm:pt modelId="{261CFB67-4617-F441-AFE8-E65B09F83540}">
      <dgm:prSet custT="1"/>
      <dgm:spPr>
        <a:solidFill>
          <a:schemeClr val="accent5"/>
        </a:solidFill>
      </dgm:spPr>
      <dgm:t>
        <a:bodyPr/>
        <a:lstStyle/>
        <a:p>
          <a:r>
            <a:rPr lang="en-US" sz="1050" dirty="0">
              <a:solidFill>
                <a:sysClr val="windowText" lastClr="000000"/>
              </a:solidFill>
            </a:rPr>
            <a:t>Corps</a:t>
          </a:r>
        </a:p>
      </dgm:t>
    </dgm:pt>
    <dgm:pt modelId="{6EDD7F03-C3A6-E14F-A1BC-257EB8CFD0CF}" type="parTrans" cxnId="{2BD90084-AA5A-C143-AF90-902521030AF7}">
      <dgm:prSet/>
      <dgm:spPr/>
      <dgm:t>
        <a:bodyPr/>
        <a:lstStyle/>
        <a:p>
          <a:endParaRPr lang="en-US"/>
        </a:p>
      </dgm:t>
    </dgm:pt>
    <dgm:pt modelId="{DDD9E527-84BA-ED44-B4A4-9ACAEDCC98FE}" type="sibTrans" cxnId="{2BD90084-AA5A-C143-AF90-902521030AF7}">
      <dgm:prSet/>
      <dgm:spPr/>
      <dgm:t>
        <a:bodyPr/>
        <a:lstStyle/>
        <a:p>
          <a:endParaRPr lang="en-US"/>
        </a:p>
      </dgm:t>
    </dgm:pt>
    <dgm:pt modelId="{34E871A3-F473-9444-9E83-B0329453D7DB}">
      <dgm:prSet custT="1"/>
      <dgm:spPr>
        <a:solidFill>
          <a:schemeClr val="accent3"/>
        </a:solidFill>
      </dgm:spPr>
      <dgm:t>
        <a:bodyPr/>
        <a:lstStyle/>
        <a:p>
          <a:r>
            <a:rPr lang="en-US" sz="1050" dirty="0">
              <a:solidFill>
                <a:sysClr val="windowText" lastClr="000000"/>
              </a:solidFill>
            </a:rPr>
            <a:t>Division</a:t>
          </a:r>
        </a:p>
      </dgm:t>
    </dgm:pt>
    <dgm:pt modelId="{BE744EB5-08B7-264A-BD34-7B009463F779}" type="parTrans" cxnId="{F70FED86-E25F-5941-9076-CDBF25BD8296}">
      <dgm:prSet/>
      <dgm:spPr/>
      <dgm:t>
        <a:bodyPr/>
        <a:lstStyle/>
        <a:p>
          <a:endParaRPr lang="en-US"/>
        </a:p>
      </dgm:t>
    </dgm:pt>
    <dgm:pt modelId="{A45C9FDB-B709-8749-8890-90F9B92AF4CA}" type="sibTrans" cxnId="{F70FED86-E25F-5941-9076-CDBF25BD8296}">
      <dgm:prSet/>
      <dgm:spPr/>
      <dgm:t>
        <a:bodyPr/>
        <a:lstStyle/>
        <a:p>
          <a:endParaRPr lang="en-US"/>
        </a:p>
      </dgm:t>
    </dgm:pt>
    <dgm:pt modelId="{F47566FE-08AC-E143-AA09-8F7C8CAE387F}">
      <dgm:prSet/>
      <dgm:spPr/>
      <dgm:t>
        <a:bodyPr/>
        <a:lstStyle/>
        <a:p>
          <a:r>
            <a:rPr lang="en-US" b="1" dirty="0">
              <a:solidFill>
                <a:sysClr val="windowText" lastClr="000000"/>
              </a:solidFill>
            </a:rPr>
            <a:t>Brigades</a:t>
          </a:r>
          <a:r>
            <a:rPr lang="en-US" dirty="0">
              <a:solidFill>
                <a:sysClr val="windowText" lastClr="000000"/>
              </a:solidFill>
            </a:rPr>
            <a:t> – can be Infantry, Cavalry or Armored</a:t>
          </a:r>
        </a:p>
      </dgm:t>
    </dgm:pt>
    <dgm:pt modelId="{4E081213-7AC8-704D-94E4-8A255F73562A}" type="parTrans" cxnId="{05151F73-4755-C546-9BAA-0CF0C53AA41A}">
      <dgm:prSet/>
      <dgm:spPr/>
      <dgm:t>
        <a:bodyPr/>
        <a:lstStyle/>
        <a:p>
          <a:endParaRPr lang="en-US"/>
        </a:p>
      </dgm:t>
    </dgm:pt>
    <dgm:pt modelId="{87DD52AC-E298-4049-946E-CBBFA8679840}" type="sibTrans" cxnId="{05151F73-4755-C546-9BAA-0CF0C53AA41A}">
      <dgm:prSet/>
      <dgm:spPr/>
      <dgm:t>
        <a:bodyPr/>
        <a:lstStyle/>
        <a:p>
          <a:endParaRPr lang="en-US"/>
        </a:p>
      </dgm:t>
    </dgm:pt>
    <dgm:pt modelId="{22522914-908F-B14C-8F29-E8EB89CC2147}">
      <dgm:prSet custT="1"/>
      <dgm:spPr/>
      <dgm:t>
        <a:bodyPr/>
        <a:lstStyle/>
        <a:p>
          <a:r>
            <a:rPr lang="en-US" sz="1050" dirty="0">
              <a:solidFill>
                <a:sysClr val="windowText" lastClr="000000"/>
              </a:solidFill>
            </a:rPr>
            <a:t>Brigade</a:t>
          </a:r>
        </a:p>
      </dgm:t>
    </dgm:pt>
    <dgm:pt modelId="{E20EEDF0-600B-B149-8171-7D0A57E98CB9}" type="parTrans" cxnId="{5C9F54D5-E990-2D49-9FCD-D2D8CAA23325}">
      <dgm:prSet/>
      <dgm:spPr/>
      <dgm:t>
        <a:bodyPr/>
        <a:lstStyle/>
        <a:p>
          <a:endParaRPr lang="en-US"/>
        </a:p>
      </dgm:t>
    </dgm:pt>
    <dgm:pt modelId="{9580D393-F245-5A4A-8A32-0157C6BF6D8F}" type="sibTrans" cxnId="{5C9F54D5-E990-2D49-9FCD-D2D8CAA23325}">
      <dgm:prSet/>
      <dgm:spPr/>
      <dgm:t>
        <a:bodyPr/>
        <a:lstStyle/>
        <a:p>
          <a:endParaRPr lang="en-US"/>
        </a:p>
      </dgm:t>
    </dgm:pt>
    <dgm:pt modelId="{17DB6EAE-68D9-D24B-A13A-683EA0426815}">
      <dgm:prSet custT="1"/>
      <dgm:spPr/>
      <dgm:t>
        <a:bodyPr/>
        <a:lstStyle/>
        <a:p>
          <a:r>
            <a:rPr lang="en-US" sz="1050" dirty="0">
              <a:solidFill>
                <a:sysClr val="windowText" lastClr="000000"/>
              </a:solidFill>
            </a:rPr>
            <a:t>Brigade</a:t>
          </a:r>
        </a:p>
      </dgm:t>
    </dgm:pt>
    <dgm:pt modelId="{32BE2A7D-35DE-2143-9417-CE9984193C3C}" type="parTrans" cxnId="{1981990F-1DD6-9F4D-9F9A-B57533E8B007}">
      <dgm:prSet/>
      <dgm:spPr/>
      <dgm:t>
        <a:bodyPr/>
        <a:lstStyle/>
        <a:p>
          <a:endParaRPr lang="en-US"/>
        </a:p>
      </dgm:t>
    </dgm:pt>
    <dgm:pt modelId="{AFEEADC0-6540-8D4D-958A-0999FB4552FC}" type="sibTrans" cxnId="{1981990F-1DD6-9F4D-9F9A-B57533E8B007}">
      <dgm:prSet/>
      <dgm:spPr/>
      <dgm:t>
        <a:bodyPr/>
        <a:lstStyle/>
        <a:p>
          <a:endParaRPr lang="en-US"/>
        </a:p>
      </dgm:t>
    </dgm:pt>
    <dgm:pt modelId="{61778F37-CE83-1C43-8252-0637E9E47DA8}">
      <dgm:prSet/>
      <dgm:spPr>
        <a:solidFill>
          <a:schemeClr val="accent2"/>
        </a:solidFill>
      </dgm:spPr>
      <dgm:t>
        <a:bodyPr/>
        <a:lstStyle/>
        <a:p>
          <a:r>
            <a:rPr lang="en-US" b="1" dirty="0">
              <a:solidFill>
                <a:sysClr val="windowText" lastClr="000000"/>
              </a:solidFill>
            </a:rPr>
            <a:t>Battalions</a:t>
          </a:r>
          <a:r>
            <a:rPr lang="en-US" dirty="0">
              <a:solidFill>
                <a:sysClr val="windowText" lastClr="000000"/>
              </a:solidFill>
            </a:rPr>
            <a:t>  (regimental sub-units of about 500- 1,000 men, commanded by a Lieutenant-Colonel) </a:t>
          </a:r>
        </a:p>
      </dgm:t>
    </dgm:pt>
    <dgm:pt modelId="{212E4EDC-3966-F146-880C-E2E791F71792}" type="parTrans" cxnId="{0511EFF3-5A93-BE45-AC39-4B760613D9FD}">
      <dgm:prSet/>
      <dgm:spPr/>
      <dgm:t>
        <a:bodyPr/>
        <a:lstStyle/>
        <a:p>
          <a:endParaRPr lang="en-US"/>
        </a:p>
      </dgm:t>
    </dgm:pt>
    <dgm:pt modelId="{74D2CFD7-9160-DA47-8137-08C6DA6C6273}" type="sibTrans" cxnId="{0511EFF3-5A93-BE45-AC39-4B760613D9FD}">
      <dgm:prSet/>
      <dgm:spPr/>
      <dgm:t>
        <a:bodyPr/>
        <a:lstStyle/>
        <a:p>
          <a:endParaRPr lang="en-US"/>
        </a:p>
      </dgm:t>
    </dgm:pt>
    <dgm:pt modelId="{93988EA4-A5C4-3449-A04B-D0C7B3E82B14}">
      <dgm:prSet custT="1"/>
      <dgm:spPr>
        <a:solidFill>
          <a:schemeClr val="accent2"/>
        </a:solidFill>
      </dgm:spPr>
      <dgm:t>
        <a:bodyPr/>
        <a:lstStyle/>
        <a:p>
          <a:r>
            <a:rPr lang="en-US" sz="1050" dirty="0">
              <a:solidFill>
                <a:sysClr val="windowText" lastClr="000000"/>
              </a:solidFill>
            </a:rPr>
            <a:t>In the British Army, Regiments have 2 or 3 Battalions, but they are broken up and serve in different Brigades and Divisions</a:t>
          </a:r>
        </a:p>
      </dgm:t>
    </dgm:pt>
    <dgm:pt modelId="{0232B8FF-265B-3F49-B44B-3D6708D1C417}" type="parTrans" cxnId="{070C85F8-3441-CC42-BBDD-B7DD4C6BC361}">
      <dgm:prSet/>
      <dgm:spPr/>
      <dgm:t>
        <a:bodyPr/>
        <a:lstStyle/>
        <a:p>
          <a:endParaRPr lang="en-US"/>
        </a:p>
      </dgm:t>
    </dgm:pt>
    <dgm:pt modelId="{6BDF07BF-584A-8A4C-9020-B7AB2FF74919}" type="sibTrans" cxnId="{070C85F8-3441-CC42-BBDD-B7DD4C6BC361}">
      <dgm:prSet/>
      <dgm:spPr/>
      <dgm:t>
        <a:bodyPr/>
        <a:lstStyle/>
        <a:p>
          <a:endParaRPr lang="en-US"/>
        </a:p>
      </dgm:t>
    </dgm:pt>
    <dgm:pt modelId="{724441CE-8B04-AD48-9E04-BB02EC1B8493}">
      <dgm:prSet/>
      <dgm:spPr>
        <a:solidFill>
          <a:schemeClr val="accent2"/>
        </a:solidFill>
      </dgm:spPr>
      <dgm:t>
        <a:bodyPr/>
        <a:lstStyle/>
        <a:p>
          <a:r>
            <a:rPr lang="en-US" dirty="0">
              <a:solidFill>
                <a:sysClr val="windowText" lastClr="000000"/>
              </a:solidFill>
            </a:rPr>
            <a:t>Battalion</a:t>
          </a:r>
        </a:p>
      </dgm:t>
    </dgm:pt>
    <dgm:pt modelId="{132A837B-DC7C-3942-9FA9-549AC8FBECDD}" type="parTrans" cxnId="{B7C16394-BF3F-5943-BD76-E320FC5F1E19}">
      <dgm:prSet/>
      <dgm:spPr/>
      <dgm:t>
        <a:bodyPr/>
        <a:lstStyle/>
        <a:p>
          <a:endParaRPr lang="en-US"/>
        </a:p>
      </dgm:t>
    </dgm:pt>
    <dgm:pt modelId="{046A58F0-992E-4B42-9F1B-848A28D79DF4}" type="sibTrans" cxnId="{B7C16394-BF3F-5943-BD76-E320FC5F1E19}">
      <dgm:prSet/>
      <dgm:spPr/>
      <dgm:t>
        <a:bodyPr/>
        <a:lstStyle/>
        <a:p>
          <a:endParaRPr lang="en-US"/>
        </a:p>
      </dgm:t>
    </dgm:pt>
    <dgm:pt modelId="{CB862D01-D206-3B4A-976C-BC9FFA7FD786}" type="pres">
      <dgm:prSet presAssocID="{8C7FEE6E-D80E-4448-90E8-0C0FBA7D7AAD}" presName="diagram" presStyleCnt="0">
        <dgm:presLayoutVars>
          <dgm:chPref val="1"/>
          <dgm:dir/>
          <dgm:animOne val="branch"/>
          <dgm:animLvl val="lvl"/>
          <dgm:resizeHandles val="exact"/>
        </dgm:presLayoutVars>
      </dgm:prSet>
      <dgm:spPr/>
    </dgm:pt>
    <dgm:pt modelId="{AE934E58-E388-1640-BF73-AF47082387F8}" type="pres">
      <dgm:prSet presAssocID="{78BD010D-75AC-0241-89F2-A75C74342D57}" presName="root1" presStyleCnt="0"/>
      <dgm:spPr/>
    </dgm:pt>
    <dgm:pt modelId="{F3E46662-4843-CC46-9692-6B2C5B18147C}" type="pres">
      <dgm:prSet presAssocID="{78BD010D-75AC-0241-89F2-A75C74342D57}" presName="LevelOneTextNode" presStyleLbl="node0" presStyleIdx="0" presStyleCnt="1" custScaleX="133100" custScaleY="477423" custLinFactY="-42147" custLinFactNeighborX="-18210" custLinFactNeighborY="-100000">
        <dgm:presLayoutVars>
          <dgm:chPref val="3"/>
        </dgm:presLayoutVars>
      </dgm:prSet>
      <dgm:spPr/>
    </dgm:pt>
    <dgm:pt modelId="{B23AF99E-5926-D042-8FB1-1DE0579F4D76}" type="pres">
      <dgm:prSet presAssocID="{78BD010D-75AC-0241-89F2-A75C74342D57}" presName="level2hierChild" presStyleCnt="0"/>
      <dgm:spPr/>
    </dgm:pt>
    <dgm:pt modelId="{3657AC71-4B48-A34F-BBD8-23AEAECAB7F8}" type="pres">
      <dgm:prSet presAssocID="{B80568B0-E62B-6940-BBC1-A62909991D02}" presName="conn2-1" presStyleLbl="parChTrans1D2" presStyleIdx="0" presStyleCnt="3"/>
      <dgm:spPr/>
    </dgm:pt>
    <dgm:pt modelId="{50A61BA2-BBE6-CE4B-B889-6895271D15A5}" type="pres">
      <dgm:prSet presAssocID="{B80568B0-E62B-6940-BBC1-A62909991D02}" presName="connTx" presStyleLbl="parChTrans1D2" presStyleIdx="0" presStyleCnt="3"/>
      <dgm:spPr/>
    </dgm:pt>
    <dgm:pt modelId="{54776B1C-EC55-844F-8410-112337950534}" type="pres">
      <dgm:prSet presAssocID="{A79A1588-EEB3-574A-BAED-E3E9C36AD086}" presName="root2" presStyleCnt="0"/>
      <dgm:spPr/>
    </dgm:pt>
    <dgm:pt modelId="{4F49DD0A-3AAF-0344-91EC-6D6D88C5B27F}" type="pres">
      <dgm:prSet presAssocID="{A79A1588-EEB3-574A-BAED-E3E9C36AD086}" presName="LevelTwoTextNode" presStyleLbl="node2" presStyleIdx="0" presStyleCnt="3" custScaleY="137795" custLinFactY="-100000" custLinFactNeighborX="-26653" custLinFactNeighborY="-105606">
        <dgm:presLayoutVars>
          <dgm:chPref val="3"/>
        </dgm:presLayoutVars>
      </dgm:prSet>
      <dgm:spPr/>
    </dgm:pt>
    <dgm:pt modelId="{ED263A31-CBF6-3C4C-8FB0-E6FB9D73456A}" type="pres">
      <dgm:prSet presAssocID="{A79A1588-EEB3-574A-BAED-E3E9C36AD086}" presName="level3hierChild" presStyleCnt="0"/>
      <dgm:spPr/>
    </dgm:pt>
    <dgm:pt modelId="{122907B1-B309-234E-A6D0-B672E862E50E}" type="pres">
      <dgm:prSet presAssocID="{7E3C8F7F-AEA6-B744-B808-05863B9C13F6}" presName="conn2-1" presStyleLbl="parChTrans1D3" presStyleIdx="0" presStyleCnt="3"/>
      <dgm:spPr/>
    </dgm:pt>
    <dgm:pt modelId="{6D3D468F-B8E5-DA4E-B4C7-2E6948608079}" type="pres">
      <dgm:prSet presAssocID="{7E3C8F7F-AEA6-B744-B808-05863B9C13F6}" presName="connTx" presStyleLbl="parChTrans1D3" presStyleIdx="0" presStyleCnt="3"/>
      <dgm:spPr/>
    </dgm:pt>
    <dgm:pt modelId="{646131F0-0227-6749-A256-F38DBBFC161E}" type="pres">
      <dgm:prSet presAssocID="{A2DF38F7-C6B1-0746-A363-519E66E68C74}" presName="root2" presStyleCnt="0"/>
      <dgm:spPr/>
    </dgm:pt>
    <dgm:pt modelId="{98310843-08AB-1949-9DF0-9031B8C2BC8D}" type="pres">
      <dgm:prSet presAssocID="{A2DF38F7-C6B1-0746-A363-519E66E68C74}" presName="LevelTwoTextNode" presStyleLbl="node3" presStyleIdx="0" presStyleCnt="3" custScaleY="251974" custLinFactY="-19629" custLinFactNeighborX="-4058" custLinFactNeighborY="-100000">
        <dgm:presLayoutVars>
          <dgm:chPref val="3"/>
        </dgm:presLayoutVars>
      </dgm:prSet>
      <dgm:spPr/>
    </dgm:pt>
    <dgm:pt modelId="{DB9BF842-5B24-9044-AFFB-726AC528C033}" type="pres">
      <dgm:prSet presAssocID="{A2DF38F7-C6B1-0746-A363-519E66E68C74}" presName="level3hierChild" presStyleCnt="0"/>
      <dgm:spPr/>
    </dgm:pt>
    <dgm:pt modelId="{463EC18C-D657-9A41-AD13-29824792B485}" type="pres">
      <dgm:prSet presAssocID="{4E081213-7AC8-704D-94E4-8A255F73562A}" presName="conn2-1" presStyleLbl="parChTrans1D4" presStyleIdx="0" presStyleCnt="6"/>
      <dgm:spPr/>
    </dgm:pt>
    <dgm:pt modelId="{9DC0CDDF-B5C8-5E48-B82E-4CC251D14338}" type="pres">
      <dgm:prSet presAssocID="{4E081213-7AC8-704D-94E4-8A255F73562A}" presName="connTx" presStyleLbl="parChTrans1D4" presStyleIdx="0" presStyleCnt="6"/>
      <dgm:spPr/>
    </dgm:pt>
    <dgm:pt modelId="{6F99CC2B-3977-5540-8E3F-C59E639F499E}" type="pres">
      <dgm:prSet presAssocID="{F47566FE-08AC-E143-AA09-8F7C8CAE387F}" presName="root2" presStyleCnt="0"/>
      <dgm:spPr/>
    </dgm:pt>
    <dgm:pt modelId="{FC53798E-32AA-D549-938C-7942001ADF47}" type="pres">
      <dgm:prSet presAssocID="{F47566FE-08AC-E143-AA09-8F7C8CAE387F}" presName="LevelTwoTextNode" presStyleLbl="node4" presStyleIdx="0" presStyleCnt="6" custLinFactNeighborX="3309" custLinFactNeighborY="-6273">
        <dgm:presLayoutVars>
          <dgm:chPref val="3"/>
        </dgm:presLayoutVars>
      </dgm:prSet>
      <dgm:spPr/>
    </dgm:pt>
    <dgm:pt modelId="{27333727-9A92-F84C-A7FC-9302DB843708}" type="pres">
      <dgm:prSet presAssocID="{F47566FE-08AC-E143-AA09-8F7C8CAE387F}" presName="level3hierChild" presStyleCnt="0"/>
      <dgm:spPr/>
    </dgm:pt>
    <dgm:pt modelId="{9C4C9B51-058B-5044-A747-FE16C104901A}" type="pres">
      <dgm:prSet presAssocID="{212E4EDC-3966-F146-880C-E2E791F71792}" presName="conn2-1" presStyleLbl="parChTrans1D4" presStyleIdx="1" presStyleCnt="6"/>
      <dgm:spPr/>
    </dgm:pt>
    <dgm:pt modelId="{4313EAA2-4180-1840-8CD7-F78C4EB14789}" type="pres">
      <dgm:prSet presAssocID="{212E4EDC-3966-F146-880C-E2E791F71792}" presName="connTx" presStyleLbl="parChTrans1D4" presStyleIdx="1" presStyleCnt="6"/>
      <dgm:spPr/>
    </dgm:pt>
    <dgm:pt modelId="{E30C572E-DF07-1940-A7D5-14E7829E21C8}" type="pres">
      <dgm:prSet presAssocID="{61778F37-CE83-1C43-8252-0637E9E47DA8}" presName="root2" presStyleCnt="0"/>
      <dgm:spPr/>
    </dgm:pt>
    <dgm:pt modelId="{AAE810FA-E5E4-9149-BB95-C9A11AE14F37}" type="pres">
      <dgm:prSet presAssocID="{61778F37-CE83-1C43-8252-0637E9E47DA8}" presName="LevelTwoTextNode" presStyleLbl="node4" presStyleIdx="1" presStyleCnt="6" custScaleY="257445" custLinFactY="82150" custLinFactNeighborX="36524" custLinFactNeighborY="100000">
        <dgm:presLayoutVars>
          <dgm:chPref val="3"/>
        </dgm:presLayoutVars>
      </dgm:prSet>
      <dgm:spPr/>
    </dgm:pt>
    <dgm:pt modelId="{AE70275B-4F05-E44E-AFDB-43A4F09AFA01}" type="pres">
      <dgm:prSet presAssocID="{61778F37-CE83-1C43-8252-0637E9E47DA8}" presName="level3hierChild" presStyleCnt="0"/>
      <dgm:spPr/>
    </dgm:pt>
    <dgm:pt modelId="{C7DAF7A8-926E-EE41-BE3D-1E1E68E7818E}" type="pres">
      <dgm:prSet presAssocID="{0232B8FF-265B-3F49-B44B-3D6708D1C417}" presName="conn2-1" presStyleLbl="parChTrans1D4" presStyleIdx="2" presStyleCnt="6"/>
      <dgm:spPr/>
    </dgm:pt>
    <dgm:pt modelId="{574178AB-835E-6642-8F83-EF29128C0B48}" type="pres">
      <dgm:prSet presAssocID="{0232B8FF-265B-3F49-B44B-3D6708D1C417}" presName="connTx" presStyleLbl="parChTrans1D4" presStyleIdx="2" presStyleCnt="6"/>
      <dgm:spPr/>
    </dgm:pt>
    <dgm:pt modelId="{CBC5433B-A4E7-5B42-BAC8-23A417432DF6}" type="pres">
      <dgm:prSet presAssocID="{93988EA4-A5C4-3449-A04B-D0C7B3E82B14}" presName="root2" presStyleCnt="0"/>
      <dgm:spPr/>
    </dgm:pt>
    <dgm:pt modelId="{B120FABF-E6AF-7C49-A29C-3151CE0904BE}" type="pres">
      <dgm:prSet presAssocID="{93988EA4-A5C4-3449-A04B-D0C7B3E82B14}" presName="LevelTwoTextNode" presStyleLbl="node4" presStyleIdx="2" presStyleCnt="6" custScaleX="123884" custScaleY="289365" custLinFactY="100000" custLinFactNeighborX="32592" custLinFactNeighborY="148872">
        <dgm:presLayoutVars>
          <dgm:chPref val="3"/>
        </dgm:presLayoutVars>
      </dgm:prSet>
      <dgm:spPr/>
    </dgm:pt>
    <dgm:pt modelId="{7F16D41C-D45E-3C43-A005-DFC395623AA6}" type="pres">
      <dgm:prSet presAssocID="{93988EA4-A5C4-3449-A04B-D0C7B3E82B14}" presName="level3hierChild" presStyleCnt="0"/>
      <dgm:spPr/>
    </dgm:pt>
    <dgm:pt modelId="{9138E1A8-900F-254B-8A93-A8C2242F2202}" type="pres">
      <dgm:prSet presAssocID="{132A837B-DC7C-3942-9FA9-549AC8FBECDD}" presName="conn2-1" presStyleLbl="parChTrans1D4" presStyleIdx="3" presStyleCnt="6"/>
      <dgm:spPr/>
    </dgm:pt>
    <dgm:pt modelId="{A8FDBF64-6CCE-1440-85BB-137A2641E53F}" type="pres">
      <dgm:prSet presAssocID="{132A837B-DC7C-3942-9FA9-549AC8FBECDD}" presName="connTx" presStyleLbl="parChTrans1D4" presStyleIdx="3" presStyleCnt="6"/>
      <dgm:spPr/>
    </dgm:pt>
    <dgm:pt modelId="{970E6F05-D5E6-F748-8082-D02616F42A80}" type="pres">
      <dgm:prSet presAssocID="{724441CE-8B04-AD48-9E04-BB02EC1B8493}" presName="root2" presStyleCnt="0"/>
      <dgm:spPr/>
    </dgm:pt>
    <dgm:pt modelId="{A1B47AA0-4427-F140-84A2-815C3F4A8412}" type="pres">
      <dgm:prSet presAssocID="{724441CE-8B04-AD48-9E04-BB02EC1B8493}" presName="LevelTwoTextNode" presStyleLbl="node4" presStyleIdx="3" presStyleCnt="6" custScaleY="160644" custLinFactY="100000" custLinFactNeighborX="38272" custLinFactNeighborY="199344">
        <dgm:presLayoutVars>
          <dgm:chPref val="3"/>
        </dgm:presLayoutVars>
      </dgm:prSet>
      <dgm:spPr/>
    </dgm:pt>
    <dgm:pt modelId="{50E2FBC0-B065-9E41-938D-969AEE7B2289}" type="pres">
      <dgm:prSet presAssocID="{724441CE-8B04-AD48-9E04-BB02EC1B8493}" presName="level3hierChild" presStyleCnt="0"/>
      <dgm:spPr/>
    </dgm:pt>
    <dgm:pt modelId="{6936C7D8-13EC-D047-B4B8-C9890030D9F5}" type="pres">
      <dgm:prSet presAssocID="{E20EEDF0-600B-B149-8171-7D0A57E98CB9}" presName="conn2-1" presStyleLbl="parChTrans1D4" presStyleIdx="4" presStyleCnt="6"/>
      <dgm:spPr/>
    </dgm:pt>
    <dgm:pt modelId="{FC96F3BE-98E2-AE4D-B9EB-9E2883F29C81}" type="pres">
      <dgm:prSet presAssocID="{E20EEDF0-600B-B149-8171-7D0A57E98CB9}" presName="connTx" presStyleLbl="parChTrans1D4" presStyleIdx="4" presStyleCnt="6"/>
      <dgm:spPr/>
    </dgm:pt>
    <dgm:pt modelId="{163BA34F-BEEF-EB47-B79C-9928C3859879}" type="pres">
      <dgm:prSet presAssocID="{22522914-908F-B14C-8F29-E8EB89CC2147}" presName="root2" presStyleCnt="0"/>
      <dgm:spPr/>
    </dgm:pt>
    <dgm:pt modelId="{3DD266D9-A9D1-EA4F-9F87-C90D7FF60525}" type="pres">
      <dgm:prSet presAssocID="{22522914-908F-B14C-8F29-E8EB89CC2147}" presName="LevelTwoTextNode" presStyleLbl="node4" presStyleIdx="4" presStyleCnt="6" custLinFactNeighborX="7615" custLinFactNeighborY="99935">
        <dgm:presLayoutVars>
          <dgm:chPref val="3"/>
        </dgm:presLayoutVars>
      </dgm:prSet>
      <dgm:spPr/>
    </dgm:pt>
    <dgm:pt modelId="{355E4F1B-670E-FC41-81F1-45D7AAB2569F}" type="pres">
      <dgm:prSet presAssocID="{22522914-908F-B14C-8F29-E8EB89CC2147}" presName="level3hierChild" presStyleCnt="0"/>
      <dgm:spPr/>
    </dgm:pt>
    <dgm:pt modelId="{F617026B-68D1-A545-B132-78ED00CDD31A}" type="pres">
      <dgm:prSet presAssocID="{32BE2A7D-35DE-2143-9417-CE9984193C3C}" presName="conn2-1" presStyleLbl="parChTrans1D4" presStyleIdx="5" presStyleCnt="6"/>
      <dgm:spPr/>
    </dgm:pt>
    <dgm:pt modelId="{A3ADC7ED-B329-0446-9701-B17FBA2B7054}" type="pres">
      <dgm:prSet presAssocID="{32BE2A7D-35DE-2143-9417-CE9984193C3C}" presName="connTx" presStyleLbl="parChTrans1D4" presStyleIdx="5" presStyleCnt="6"/>
      <dgm:spPr/>
    </dgm:pt>
    <dgm:pt modelId="{3E280403-82FE-D442-B587-33CAFC83C189}" type="pres">
      <dgm:prSet presAssocID="{17DB6EAE-68D9-D24B-A13A-683EA0426815}" presName="root2" presStyleCnt="0"/>
      <dgm:spPr/>
    </dgm:pt>
    <dgm:pt modelId="{FE405C1F-A7EB-894C-A78C-6EE666EA4ACF}" type="pres">
      <dgm:prSet presAssocID="{17DB6EAE-68D9-D24B-A13A-683EA0426815}" presName="LevelTwoTextNode" presStyleLbl="node4" presStyleIdx="5" presStyleCnt="6" custLinFactY="100000" custLinFactNeighborX="7615" custLinFactNeighborY="105771">
        <dgm:presLayoutVars>
          <dgm:chPref val="3"/>
        </dgm:presLayoutVars>
      </dgm:prSet>
      <dgm:spPr/>
    </dgm:pt>
    <dgm:pt modelId="{886D5963-219B-1D43-B30F-5121FA21230B}" type="pres">
      <dgm:prSet presAssocID="{17DB6EAE-68D9-D24B-A13A-683EA0426815}" presName="level3hierChild" presStyleCnt="0"/>
      <dgm:spPr/>
    </dgm:pt>
    <dgm:pt modelId="{01574F06-119A-6641-84ED-5B11C72EC29A}" type="pres">
      <dgm:prSet presAssocID="{6A206369-E36F-3F4B-94AE-26BAD9C6772C}" presName="conn2-1" presStyleLbl="parChTrans1D3" presStyleIdx="1" presStyleCnt="3"/>
      <dgm:spPr/>
    </dgm:pt>
    <dgm:pt modelId="{975D3158-B193-6F4A-8E58-28FF29A44C05}" type="pres">
      <dgm:prSet presAssocID="{6A206369-E36F-3F4B-94AE-26BAD9C6772C}" presName="connTx" presStyleLbl="parChTrans1D3" presStyleIdx="1" presStyleCnt="3"/>
      <dgm:spPr/>
    </dgm:pt>
    <dgm:pt modelId="{70B61331-08F0-624C-A847-653E642337E5}" type="pres">
      <dgm:prSet presAssocID="{690A5F1F-998E-5346-95D3-1973EB224A00}" presName="root2" presStyleCnt="0"/>
      <dgm:spPr/>
    </dgm:pt>
    <dgm:pt modelId="{12606DAD-EEBF-754A-9029-8186091A7234}" type="pres">
      <dgm:prSet presAssocID="{690A5F1F-998E-5346-95D3-1973EB224A00}" presName="LevelTwoTextNode" presStyleLbl="node3" presStyleIdx="1" presStyleCnt="3" custScaleY="197194" custLinFactNeighborX="-5846" custLinFactNeighborY="-79472">
        <dgm:presLayoutVars>
          <dgm:chPref val="3"/>
        </dgm:presLayoutVars>
      </dgm:prSet>
      <dgm:spPr/>
    </dgm:pt>
    <dgm:pt modelId="{66588524-DEE7-3449-8EF7-DE6E92FC9E71}" type="pres">
      <dgm:prSet presAssocID="{690A5F1F-998E-5346-95D3-1973EB224A00}" presName="level3hierChild" presStyleCnt="0"/>
      <dgm:spPr/>
    </dgm:pt>
    <dgm:pt modelId="{95D82E6E-77E8-974D-B5B5-55EAA84E8CD2}" type="pres">
      <dgm:prSet presAssocID="{BE744EB5-08B7-264A-BD34-7B009463F779}" presName="conn2-1" presStyleLbl="parChTrans1D3" presStyleIdx="2" presStyleCnt="3"/>
      <dgm:spPr/>
    </dgm:pt>
    <dgm:pt modelId="{128C99EC-DC51-CF46-8962-81A628F58EEE}" type="pres">
      <dgm:prSet presAssocID="{BE744EB5-08B7-264A-BD34-7B009463F779}" presName="connTx" presStyleLbl="parChTrans1D3" presStyleIdx="2" presStyleCnt="3"/>
      <dgm:spPr/>
    </dgm:pt>
    <dgm:pt modelId="{84497D1B-E9DE-4E46-8FC0-710C6BC99C83}" type="pres">
      <dgm:prSet presAssocID="{34E871A3-F473-9444-9E83-B0329453D7DB}" presName="root2" presStyleCnt="0"/>
      <dgm:spPr/>
    </dgm:pt>
    <dgm:pt modelId="{22A2F5E0-64A4-E943-A7F4-C59AE48210F3}" type="pres">
      <dgm:prSet presAssocID="{34E871A3-F473-9444-9E83-B0329453D7DB}" presName="LevelTwoTextNode" presStyleLbl="node3" presStyleIdx="2" presStyleCnt="3" custScaleY="157619" custLinFactNeighborX="-4700" custLinFactNeighborY="-38827">
        <dgm:presLayoutVars>
          <dgm:chPref val="3"/>
        </dgm:presLayoutVars>
      </dgm:prSet>
      <dgm:spPr/>
    </dgm:pt>
    <dgm:pt modelId="{F24BE627-D7E6-944B-B16A-1D09D659EFCF}" type="pres">
      <dgm:prSet presAssocID="{34E871A3-F473-9444-9E83-B0329453D7DB}" presName="level3hierChild" presStyleCnt="0"/>
      <dgm:spPr/>
    </dgm:pt>
    <dgm:pt modelId="{56F3E715-45E9-C047-AE21-4DF8F54CBF45}" type="pres">
      <dgm:prSet presAssocID="{F0289E94-841E-D840-953E-CA99F6B7ED5F}" presName="conn2-1" presStyleLbl="parChTrans1D2" presStyleIdx="1" presStyleCnt="3"/>
      <dgm:spPr/>
    </dgm:pt>
    <dgm:pt modelId="{2D038509-00DA-594C-A0FB-4A0C50A2EC4F}" type="pres">
      <dgm:prSet presAssocID="{F0289E94-841E-D840-953E-CA99F6B7ED5F}" presName="connTx" presStyleLbl="parChTrans1D2" presStyleIdx="1" presStyleCnt="3"/>
      <dgm:spPr/>
    </dgm:pt>
    <dgm:pt modelId="{48161BCC-9E75-E544-82E1-6B287B5CF7DC}" type="pres">
      <dgm:prSet presAssocID="{B5E98970-4C14-144F-AFFE-08DEA40D07EB}" presName="root2" presStyleCnt="0"/>
      <dgm:spPr/>
    </dgm:pt>
    <dgm:pt modelId="{E5D2958F-4D16-2F41-B022-CD53A8E49247}" type="pres">
      <dgm:prSet presAssocID="{B5E98970-4C14-144F-AFFE-08DEA40D07EB}" presName="LevelTwoTextNode" presStyleLbl="node2" presStyleIdx="1" presStyleCnt="3" custScaleY="271530" custLinFactY="-63064" custLinFactNeighborX="-19038" custLinFactNeighborY="-100000">
        <dgm:presLayoutVars>
          <dgm:chPref val="3"/>
        </dgm:presLayoutVars>
      </dgm:prSet>
      <dgm:spPr/>
    </dgm:pt>
    <dgm:pt modelId="{F735264C-D5BB-4D47-8A40-DF6FF71CE1EB}" type="pres">
      <dgm:prSet presAssocID="{B5E98970-4C14-144F-AFFE-08DEA40D07EB}" presName="level3hierChild" presStyleCnt="0"/>
      <dgm:spPr/>
    </dgm:pt>
    <dgm:pt modelId="{109BDE7B-D086-2E43-B27E-EDE51B056C26}" type="pres">
      <dgm:prSet presAssocID="{6EDD7F03-C3A6-E14F-A1BC-257EB8CFD0CF}" presName="conn2-1" presStyleLbl="parChTrans1D2" presStyleIdx="2" presStyleCnt="3"/>
      <dgm:spPr/>
    </dgm:pt>
    <dgm:pt modelId="{42BDC819-F6C0-AF4D-BA06-FC50C12413E0}" type="pres">
      <dgm:prSet presAssocID="{6EDD7F03-C3A6-E14F-A1BC-257EB8CFD0CF}" presName="connTx" presStyleLbl="parChTrans1D2" presStyleIdx="2" presStyleCnt="3"/>
      <dgm:spPr/>
    </dgm:pt>
    <dgm:pt modelId="{4780557C-9A64-1840-8ECB-6372F8D59B4B}" type="pres">
      <dgm:prSet presAssocID="{261CFB67-4617-F441-AFE8-E65B09F83540}" presName="root2" presStyleCnt="0"/>
      <dgm:spPr/>
    </dgm:pt>
    <dgm:pt modelId="{FF3AC2D9-ACF8-BE4D-B568-FB18F2F6AEC5}" type="pres">
      <dgm:prSet presAssocID="{261CFB67-4617-F441-AFE8-E65B09F83540}" presName="LevelTwoTextNode" presStyleLbl="node2" presStyleIdx="2" presStyleCnt="3" custLinFactNeighborX="-18419" custLinFactNeighborY="-81694">
        <dgm:presLayoutVars>
          <dgm:chPref val="3"/>
        </dgm:presLayoutVars>
      </dgm:prSet>
      <dgm:spPr/>
    </dgm:pt>
    <dgm:pt modelId="{7A7A8348-0D7D-7D49-B267-EFA17CF7B39D}" type="pres">
      <dgm:prSet presAssocID="{261CFB67-4617-F441-AFE8-E65B09F83540}" presName="level3hierChild" presStyleCnt="0"/>
      <dgm:spPr/>
    </dgm:pt>
  </dgm:ptLst>
  <dgm:cxnLst>
    <dgm:cxn modelId="{94869A02-70F2-024C-8928-90F3687340BE}" type="presOf" srcId="{212E4EDC-3966-F146-880C-E2E791F71792}" destId="{9C4C9B51-058B-5044-A747-FE16C104901A}" srcOrd="0" destOrd="0" presId="urn:microsoft.com/office/officeart/2005/8/layout/hierarchy2"/>
    <dgm:cxn modelId="{9B22D30B-DB66-2644-8787-A0EC64458DF0}" type="presOf" srcId="{32BE2A7D-35DE-2143-9417-CE9984193C3C}" destId="{F617026B-68D1-A545-B132-78ED00CDD31A}" srcOrd="0" destOrd="0" presId="urn:microsoft.com/office/officeart/2005/8/layout/hierarchy2"/>
    <dgm:cxn modelId="{1981990F-1DD6-9F4D-9F9A-B57533E8B007}" srcId="{A2DF38F7-C6B1-0746-A363-519E66E68C74}" destId="{17DB6EAE-68D9-D24B-A13A-683EA0426815}" srcOrd="2" destOrd="0" parTransId="{32BE2A7D-35DE-2143-9417-CE9984193C3C}" sibTransId="{AFEEADC0-6540-8D4D-958A-0999FB4552FC}"/>
    <dgm:cxn modelId="{F2B9DF14-79EE-6843-B749-DF2FF866CE31}" type="presOf" srcId="{7E3C8F7F-AEA6-B744-B808-05863B9C13F6}" destId="{122907B1-B309-234E-A6D0-B672E862E50E}" srcOrd="0" destOrd="0" presId="urn:microsoft.com/office/officeart/2005/8/layout/hierarchy2"/>
    <dgm:cxn modelId="{AE73F814-5386-3E44-A044-718EEE13457F}" type="presOf" srcId="{17DB6EAE-68D9-D24B-A13A-683EA0426815}" destId="{FE405C1F-A7EB-894C-A78C-6EE666EA4ACF}" srcOrd="0" destOrd="0" presId="urn:microsoft.com/office/officeart/2005/8/layout/hierarchy2"/>
    <dgm:cxn modelId="{C5B8CA23-F97C-B54C-967B-E95F448B1300}" type="presOf" srcId="{212E4EDC-3966-F146-880C-E2E791F71792}" destId="{4313EAA2-4180-1840-8CD7-F78C4EB14789}" srcOrd="1" destOrd="0" presId="urn:microsoft.com/office/officeart/2005/8/layout/hierarchy2"/>
    <dgm:cxn modelId="{E8A8BA24-1EE8-7740-9F17-73C6FE6DC688}" type="presOf" srcId="{690A5F1F-998E-5346-95D3-1973EB224A00}" destId="{12606DAD-EEBF-754A-9029-8186091A7234}" srcOrd="0" destOrd="0" presId="urn:microsoft.com/office/officeart/2005/8/layout/hierarchy2"/>
    <dgm:cxn modelId="{F1D3562D-0D24-A041-A755-2662079F201D}" type="presOf" srcId="{7E3C8F7F-AEA6-B744-B808-05863B9C13F6}" destId="{6D3D468F-B8E5-DA4E-B4C7-2E6948608079}" srcOrd="1" destOrd="0" presId="urn:microsoft.com/office/officeart/2005/8/layout/hierarchy2"/>
    <dgm:cxn modelId="{B7B61139-572D-2746-95AA-040261EDE844}" type="presOf" srcId="{132A837B-DC7C-3942-9FA9-549AC8FBECDD}" destId="{A8FDBF64-6CCE-1440-85BB-137A2641E53F}" srcOrd="1" destOrd="0" presId="urn:microsoft.com/office/officeart/2005/8/layout/hierarchy2"/>
    <dgm:cxn modelId="{CA28D83D-EE6E-1640-B53E-3C597AE898C7}" type="presOf" srcId="{BE744EB5-08B7-264A-BD34-7B009463F779}" destId="{95D82E6E-77E8-974D-B5B5-55EAA84E8CD2}" srcOrd="0" destOrd="0" presId="urn:microsoft.com/office/officeart/2005/8/layout/hierarchy2"/>
    <dgm:cxn modelId="{12493A3F-7A91-0747-91CC-6F7E0FEFF612}" type="presOf" srcId="{F0289E94-841E-D840-953E-CA99F6B7ED5F}" destId="{2D038509-00DA-594C-A0FB-4A0C50A2EC4F}" srcOrd="1" destOrd="0" presId="urn:microsoft.com/office/officeart/2005/8/layout/hierarchy2"/>
    <dgm:cxn modelId="{616C4F4D-0190-4344-A9A5-7447C2D2B4A8}" type="presOf" srcId="{61778F37-CE83-1C43-8252-0637E9E47DA8}" destId="{AAE810FA-E5E4-9149-BB95-C9A11AE14F37}" srcOrd="0" destOrd="0" presId="urn:microsoft.com/office/officeart/2005/8/layout/hierarchy2"/>
    <dgm:cxn modelId="{3C806E56-05B1-D14C-AD25-41E4A3A8DADC}" type="presOf" srcId="{8C7FEE6E-D80E-4448-90E8-0C0FBA7D7AAD}" destId="{CB862D01-D206-3B4A-976C-BC9FFA7FD786}" srcOrd="0" destOrd="0" presId="urn:microsoft.com/office/officeart/2005/8/layout/hierarchy2"/>
    <dgm:cxn modelId="{D9BDB05A-C2CB-C547-A5D7-8E006FF099AF}" type="presOf" srcId="{A2DF38F7-C6B1-0746-A363-519E66E68C74}" destId="{98310843-08AB-1949-9DF0-9031B8C2BC8D}" srcOrd="0" destOrd="0" presId="urn:microsoft.com/office/officeart/2005/8/layout/hierarchy2"/>
    <dgm:cxn modelId="{6FC2135E-7F37-4D4B-ACA9-F140AE9F2149}" type="presOf" srcId="{B5E98970-4C14-144F-AFFE-08DEA40D07EB}" destId="{E5D2958F-4D16-2F41-B022-CD53A8E49247}" srcOrd="0" destOrd="0" presId="urn:microsoft.com/office/officeart/2005/8/layout/hierarchy2"/>
    <dgm:cxn modelId="{09F3B15E-0911-9246-ADC6-EA9FE7DE5E98}" type="presOf" srcId="{6A206369-E36F-3F4B-94AE-26BAD9C6772C}" destId="{975D3158-B193-6F4A-8E58-28FF29A44C05}" srcOrd="1" destOrd="0" presId="urn:microsoft.com/office/officeart/2005/8/layout/hierarchy2"/>
    <dgm:cxn modelId="{A920C162-7225-104C-A653-476B5F756B6E}" type="presOf" srcId="{261CFB67-4617-F441-AFE8-E65B09F83540}" destId="{FF3AC2D9-ACF8-BE4D-B568-FB18F2F6AEC5}" srcOrd="0" destOrd="0" presId="urn:microsoft.com/office/officeart/2005/8/layout/hierarchy2"/>
    <dgm:cxn modelId="{36764D64-EAE4-B848-B555-E8894603F6A9}" type="presOf" srcId="{E20EEDF0-600B-B149-8171-7D0A57E98CB9}" destId="{FC96F3BE-98E2-AE4D-B9EB-9E2883F29C81}" srcOrd="1" destOrd="0" presId="urn:microsoft.com/office/officeart/2005/8/layout/hierarchy2"/>
    <dgm:cxn modelId="{0F858D65-64BA-0141-8DBB-F971FFBB72F3}" type="presOf" srcId="{32BE2A7D-35DE-2143-9417-CE9984193C3C}" destId="{A3ADC7ED-B329-0446-9701-B17FBA2B7054}" srcOrd="1" destOrd="0" presId="urn:microsoft.com/office/officeart/2005/8/layout/hierarchy2"/>
    <dgm:cxn modelId="{839F3D6D-2E17-B640-982E-33605528C716}" type="presOf" srcId="{0232B8FF-265B-3F49-B44B-3D6708D1C417}" destId="{574178AB-835E-6642-8F83-EF29128C0B48}" srcOrd="1" destOrd="0" presId="urn:microsoft.com/office/officeart/2005/8/layout/hierarchy2"/>
    <dgm:cxn modelId="{3BCDCC6E-C97C-5141-BD4C-98C014DF0482}" type="presOf" srcId="{724441CE-8B04-AD48-9E04-BB02EC1B8493}" destId="{A1B47AA0-4427-F140-84A2-815C3F4A8412}" srcOrd="0" destOrd="0" presId="urn:microsoft.com/office/officeart/2005/8/layout/hierarchy2"/>
    <dgm:cxn modelId="{AEFE1671-8DB8-7841-A7CA-99AB09650D8F}" type="presOf" srcId="{A79A1588-EEB3-574A-BAED-E3E9C36AD086}" destId="{4F49DD0A-3AAF-0344-91EC-6D6D88C5B27F}" srcOrd="0" destOrd="0" presId="urn:microsoft.com/office/officeart/2005/8/layout/hierarchy2"/>
    <dgm:cxn modelId="{05151F73-4755-C546-9BAA-0CF0C53AA41A}" srcId="{A2DF38F7-C6B1-0746-A363-519E66E68C74}" destId="{F47566FE-08AC-E143-AA09-8F7C8CAE387F}" srcOrd="0" destOrd="0" parTransId="{4E081213-7AC8-704D-94E4-8A255F73562A}" sibTransId="{87DD52AC-E298-4049-946E-CBBFA8679840}"/>
    <dgm:cxn modelId="{D3379574-B479-CA4C-9C2A-82A7D51AA753}" type="presOf" srcId="{BE744EB5-08B7-264A-BD34-7B009463F779}" destId="{128C99EC-DC51-CF46-8962-81A628F58EEE}" srcOrd="1" destOrd="0" presId="urn:microsoft.com/office/officeart/2005/8/layout/hierarchy2"/>
    <dgm:cxn modelId="{D13FD375-3DEA-794B-B91A-68C42A3667B7}" type="presOf" srcId="{F47566FE-08AC-E143-AA09-8F7C8CAE387F}" destId="{FC53798E-32AA-D549-938C-7942001ADF47}" srcOrd="0" destOrd="0" presId="urn:microsoft.com/office/officeart/2005/8/layout/hierarchy2"/>
    <dgm:cxn modelId="{A6BA9E76-9AB3-4448-A302-527D5EC315D7}" srcId="{78BD010D-75AC-0241-89F2-A75C74342D57}" destId="{A79A1588-EEB3-574A-BAED-E3E9C36AD086}" srcOrd="0" destOrd="0" parTransId="{B80568B0-E62B-6940-BBC1-A62909991D02}" sibTransId="{6CFD6FB0-2FFE-C444-926A-8DAE3E5FCBD4}"/>
    <dgm:cxn modelId="{2BD90084-AA5A-C143-AF90-902521030AF7}" srcId="{78BD010D-75AC-0241-89F2-A75C74342D57}" destId="{261CFB67-4617-F441-AFE8-E65B09F83540}" srcOrd="2" destOrd="0" parTransId="{6EDD7F03-C3A6-E14F-A1BC-257EB8CFD0CF}" sibTransId="{DDD9E527-84BA-ED44-B4A4-9ACAEDCC98FE}"/>
    <dgm:cxn modelId="{F70FED86-E25F-5941-9076-CDBF25BD8296}" srcId="{A79A1588-EEB3-574A-BAED-E3E9C36AD086}" destId="{34E871A3-F473-9444-9E83-B0329453D7DB}" srcOrd="2" destOrd="0" parTransId="{BE744EB5-08B7-264A-BD34-7B009463F779}" sibTransId="{A45C9FDB-B709-8749-8890-90F9B92AF4CA}"/>
    <dgm:cxn modelId="{490BA08F-04F6-7848-A4B2-2DC6323BC472}" type="presOf" srcId="{B80568B0-E62B-6940-BBC1-A62909991D02}" destId="{50A61BA2-BBE6-CE4B-B889-6895271D15A5}" srcOrd="1" destOrd="0" presId="urn:microsoft.com/office/officeart/2005/8/layout/hierarchy2"/>
    <dgm:cxn modelId="{B7C16394-BF3F-5943-BD76-E320FC5F1E19}" srcId="{F47566FE-08AC-E143-AA09-8F7C8CAE387F}" destId="{724441CE-8B04-AD48-9E04-BB02EC1B8493}" srcOrd="2" destOrd="0" parTransId="{132A837B-DC7C-3942-9FA9-549AC8FBECDD}" sibTransId="{046A58F0-992E-4B42-9F1B-848A28D79DF4}"/>
    <dgm:cxn modelId="{51D8EC97-5204-8C48-B001-A71C654FF37D}" type="presOf" srcId="{B80568B0-E62B-6940-BBC1-A62909991D02}" destId="{3657AC71-4B48-A34F-BBD8-23AEAECAB7F8}" srcOrd="0" destOrd="0" presId="urn:microsoft.com/office/officeart/2005/8/layout/hierarchy2"/>
    <dgm:cxn modelId="{B7315099-DE15-9C49-BA87-F65763D9BD81}" type="presOf" srcId="{6EDD7F03-C3A6-E14F-A1BC-257EB8CFD0CF}" destId="{109BDE7B-D086-2E43-B27E-EDE51B056C26}" srcOrd="0" destOrd="0" presId="urn:microsoft.com/office/officeart/2005/8/layout/hierarchy2"/>
    <dgm:cxn modelId="{C8F33CAA-6EB1-0342-B46C-57DF2C16F4F6}" type="presOf" srcId="{0232B8FF-265B-3F49-B44B-3D6708D1C417}" destId="{C7DAF7A8-926E-EE41-BE3D-1E1E68E7818E}" srcOrd="0" destOrd="0" presId="urn:microsoft.com/office/officeart/2005/8/layout/hierarchy2"/>
    <dgm:cxn modelId="{6B49B8AA-1797-5540-8858-34C8F4FE3749}" type="presOf" srcId="{F0289E94-841E-D840-953E-CA99F6B7ED5F}" destId="{56F3E715-45E9-C047-AE21-4DF8F54CBF45}" srcOrd="0" destOrd="0" presId="urn:microsoft.com/office/officeart/2005/8/layout/hierarchy2"/>
    <dgm:cxn modelId="{EBF65AB0-0ACE-6E44-8B11-1BF827DC190B}" type="presOf" srcId="{132A837B-DC7C-3942-9FA9-549AC8FBECDD}" destId="{9138E1A8-900F-254B-8A93-A8C2242F2202}" srcOrd="0" destOrd="0" presId="urn:microsoft.com/office/officeart/2005/8/layout/hierarchy2"/>
    <dgm:cxn modelId="{5BB474B4-E209-864C-9C9F-B03EEB6C4D96}" type="presOf" srcId="{93988EA4-A5C4-3449-A04B-D0C7B3E82B14}" destId="{B120FABF-E6AF-7C49-A29C-3151CE0904BE}" srcOrd="0" destOrd="0" presId="urn:microsoft.com/office/officeart/2005/8/layout/hierarchy2"/>
    <dgm:cxn modelId="{101259BA-A6F3-7C49-9639-A5EDB420E1BF}" type="presOf" srcId="{E20EEDF0-600B-B149-8171-7D0A57E98CB9}" destId="{6936C7D8-13EC-D047-B4B8-C9890030D9F5}" srcOrd="0" destOrd="0" presId="urn:microsoft.com/office/officeart/2005/8/layout/hierarchy2"/>
    <dgm:cxn modelId="{4A80A6C2-EAEF-EB4A-B270-1A6739C7DB2B}" type="presOf" srcId="{4E081213-7AC8-704D-94E4-8A255F73562A}" destId="{9DC0CDDF-B5C8-5E48-B82E-4CC251D14338}" srcOrd="1" destOrd="0" presId="urn:microsoft.com/office/officeart/2005/8/layout/hierarchy2"/>
    <dgm:cxn modelId="{2C2BE7C6-75C2-C846-9BDC-C120242EDC78}" type="presOf" srcId="{78BD010D-75AC-0241-89F2-A75C74342D57}" destId="{F3E46662-4843-CC46-9692-6B2C5B18147C}" srcOrd="0" destOrd="0" presId="urn:microsoft.com/office/officeart/2005/8/layout/hierarchy2"/>
    <dgm:cxn modelId="{C0DDDFC8-18FF-1441-BF3C-EDEE5187F45E}" srcId="{A79A1588-EEB3-574A-BAED-E3E9C36AD086}" destId="{690A5F1F-998E-5346-95D3-1973EB224A00}" srcOrd="1" destOrd="0" parTransId="{6A206369-E36F-3F4B-94AE-26BAD9C6772C}" sibTransId="{677F6FEE-3017-474C-85FF-F591B42455DE}"/>
    <dgm:cxn modelId="{337A8DD4-945B-6843-A5F0-4FD6657CA514}" type="presOf" srcId="{4E081213-7AC8-704D-94E4-8A255F73562A}" destId="{463EC18C-D657-9A41-AD13-29824792B485}" srcOrd="0" destOrd="0" presId="urn:microsoft.com/office/officeart/2005/8/layout/hierarchy2"/>
    <dgm:cxn modelId="{5C9F54D5-E990-2D49-9FCD-D2D8CAA23325}" srcId="{A2DF38F7-C6B1-0746-A363-519E66E68C74}" destId="{22522914-908F-B14C-8F29-E8EB89CC2147}" srcOrd="1" destOrd="0" parTransId="{E20EEDF0-600B-B149-8171-7D0A57E98CB9}" sibTransId="{9580D393-F245-5A4A-8A32-0157C6BF6D8F}"/>
    <dgm:cxn modelId="{F62A91D7-A699-4E49-AD33-16094FA36738}" srcId="{8C7FEE6E-D80E-4448-90E8-0C0FBA7D7AAD}" destId="{78BD010D-75AC-0241-89F2-A75C74342D57}" srcOrd="0" destOrd="0" parTransId="{75FD7DBD-ABFA-FF46-9D29-FEEB8C06A134}" sibTransId="{FEBCF824-526E-9D4D-9DC3-827636F0E45E}"/>
    <dgm:cxn modelId="{4ED7F7DC-C560-D042-909F-C8B6F1166EC2}" type="presOf" srcId="{6A206369-E36F-3F4B-94AE-26BAD9C6772C}" destId="{01574F06-119A-6641-84ED-5B11C72EC29A}" srcOrd="0" destOrd="0" presId="urn:microsoft.com/office/officeart/2005/8/layout/hierarchy2"/>
    <dgm:cxn modelId="{D4F0BADD-4B67-0E46-B5D6-688E5A60F523}" type="presOf" srcId="{34E871A3-F473-9444-9E83-B0329453D7DB}" destId="{22A2F5E0-64A4-E943-A7F4-C59AE48210F3}" srcOrd="0" destOrd="0" presId="urn:microsoft.com/office/officeart/2005/8/layout/hierarchy2"/>
    <dgm:cxn modelId="{E532F9E6-88B8-6F40-9FA7-EE468D2DEC65}" type="presOf" srcId="{6EDD7F03-C3A6-E14F-A1BC-257EB8CFD0CF}" destId="{42BDC819-F6C0-AF4D-BA06-FC50C12413E0}" srcOrd="1" destOrd="0" presId="urn:microsoft.com/office/officeart/2005/8/layout/hierarchy2"/>
    <dgm:cxn modelId="{924295ED-2905-8643-B21A-9D2F3F410234}" type="presOf" srcId="{22522914-908F-B14C-8F29-E8EB89CC2147}" destId="{3DD266D9-A9D1-EA4F-9F87-C90D7FF60525}" srcOrd="0" destOrd="0" presId="urn:microsoft.com/office/officeart/2005/8/layout/hierarchy2"/>
    <dgm:cxn modelId="{0511EFF3-5A93-BE45-AC39-4B760613D9FD}" srcId="{F47566FE-08AC-E143-AA09-8F7C8CAE387F}" destId="{61778F37-CE83-1C43-8252-0637E9E47DA8}" srcOrd="0" destOrd="0" parTransId="{212E4EDC-3966-F146-880C-E2E791F71792}" sibTransId="{74D2CFD7-9160-DA47-8137-08C6DA6C6273}"/>
    <dgm:cxn modelId="{070C85F8-3441-CC42-BBDD-B7DD4C6BC361}" srcId="{F47566FE-08AC-E143-AA09-8F7C8CAE387F}" destId="{93988EA4-A5C4-3449-A04B-D0C7B3E82B14}" srcOrd="1" destOrd="0" parTransId="{0232B8FF-265B-3F49-B44B-3D6708D1C417}" sibTransId="{6BDF07BF-584A-8A4C-9020-B7AB2FF74919}"/>
    <dgm:cxn modelId="{34AF9DF9-7A11-7645-9673-4EA03728A26C}" srcId="{78BD010D-75AC-0241-89F2-A75C74342D57}" destId="{B5E98970-4C14-144F-AFFE-08DEA40D07EB}" srcOrd="1" destOrd="0" parTransId="{F0289E94-841E-D840-953E-CA99F6B7ED5F}" sibTransId="{95F9C654-DC85-434B-94D4-08A4868A87EE}"/>
    <dgm:cxn modelId="{13D836FB-7B9D-D44C-9575-92E681BB2607}" srcId="{A79A1588-EEB3-574A-BAED-E3E9C36AD086}" destId="{A2DF38F7-C6B1-0746-A363-519E66E68C74}" srcOrd="0" destOrd="0" parTransId="{7E3C8F7F-AEA6-B744-B808-05863B9C13F6}" sibTransId="{9F42485D-E088-D643-9F23-B65BED003062}"/>
    <dgm:cxn modelId="{B8BC0FC9-8EA2-1F45-8296-5646DC661EDF}" type="presParOf" srcId="{CB862D01-D206-3B4A-976C-BC9FFA7FD786}" destId="{AE934E58-E388-1640-BF73-AF47082387F8}" srcOrd="0" destOrd="0" presId="urn:microsoft.com/office/officeart/2005/8/layout/hierarchy2"/>
    <dgm:cxn modelId="{9B7F2B88-60B2-564C-BFE9-11E12C87F38E}" type="presParOf" srcId="{AE934E58-E388-1640-BF73-AF47082387F8}" destId="{F3E46662-4843-CC46-9692-6B2C5B18147C}" srcOrd="0" destOrd="0" presId="urn:microsoft.com/office/officeart/2005/8/layout/hierarchy2"/>
    <dgm:cxn modelId="{346F5595-3A23-CD40-88D4-3DD904E6A35B}" type="presParOf" srcId="{AE934E58-E388-1640-BF73-AF47082387F8}" destId="{B23AF99E-5926-D042-8FB1-1DE0579F4D76}" srcOrd="1" destOrd="0" presId="urn:microsoft.com/office/officeart/2005/8/layout/hierarchy2"/>
    <dgm:cxn modelId="{9645A1B8-C63B-DF44-BD20-C0030534D885}" type="presParOf" srcId="{B23AF99E-5926-D042-8FB1-1DE0579F4D76}" destId="{3657AC71-4B48-A34F-BBD8-23AEAECAB7F8}" srcOrd="0" destOrd="0" presId="urn:microsoft.com/office/officeart/2005/8/layout/hierarchy2"/>
    <dgm:cxn modelId="{A6A6706F-3C17-244C-83EC-690A6D97DB90}" type="presParOf" srcId="{3657AC71-4B48-A34F-BBD8-23AEAECAB7F8}" destId="{50A61BA2-BBE6-CE4B-B889-6895271D15A5}" srcOrd="0" destOrd="0" presId="urn:microsoft.com/office/officeart/2005/8/layout/hierarchy2"/>
    <dgm:cxn modelId="{BBF8A741-FC74-AF44-9E62-94D953A609F4}" type="presParOf" srcId="{B23AF99E-5926-D042-8FB1-1DE0579F4D76}" destId="{54776B1C-EC55-844F-8410-112337950534}" srcOrd="1" destOrd="0" presId="urn:microsoft.com/office/officeart/2005/8/layout/hierarchy2"/>
    <dgm:cxn modelId="{B1616673-6350-5941-93A9-198B98CB91E2}" type="presParOf" srcId="{54776B1C-EC55-844F-8410-112337950534}" destId="{4F49DD0A-3AAF-0344-91EC-6D6D88C5B27F}" srcOrd="0" destOrd="0" presId="urn:microsoft.com/office/officeart/2005/8/layout/hierarchy2"/>
    <dgm:cxn modelId="{C3FA6126-9FDA-5346-BB27-20445F144353}" type="presParOf" srcId="{54776B1C-EC55-844F-8410-112337950534}" destId="{ED263A31-CBF6-3C4C-8FB0-E6FB9D73456A}" srcOrd="1" destOrd="0" presId="urn:microsoft.com/office/officeart/2005/8/layout/hierarchy2"/>
    <dgm:cxn modelId="{970EED05-764E-DD4F-9985-D03CE40754EF}" type="presParOf" srcId="{ED263A31-CBF6-3C4C-8FB0-E6FB9D73456A}" destId="{122907B1-B309-234E-A6D0-B672E862E50E}" srcOrd="0" destOrd="0" presId="urn:microsoft.com/office/officeart/2005/8/layout/hierarchy2"/>
    <dgm:cxn modelId="{752E547C-80C4-E944-B7F9-31B3CD4E176E}" type="presParOf" srcId="{122907B1-B309-234E-A6D0-B672E862E50E}" destId="{6D3D468F-B8E5-DA4E-B4C7-2E6948608079}" srcOrd="0" destOrd="0" presId="urn:microsoft.com/office/officeart/2005/8/layout/hierarchy2"/>
    <dgm:cxn modelId="{20797695-14E9-8F48-8A3E-F31B8DB990CA}" type="presParOf" srcId="{ED263A31-CBF6-3C4C-8FB0-E6FB9D73456A}" destId="{646131F0-0227-6749-A256-F38DBBFC161E}" srcOrd="1" destOrd="0" presId="urn:microsoft.com/office/officeart/2005/8/layout/hierarchy2"/>
    <dgm:cxn modelId="{8AE296AD-5D01-8240-88FB-762649B566F0}" type="presParOf" srcId="{646131F0-0227-6749-A256-F38DBBFC161E}" destId="{98310843-08AB-1949-9DF0-9031B8C2BC8D}" srcOrd="0" destOrd="0" presId="urn:microsoft.com/office/officeart/2005/8/layout/hierarchy2"/>
    <dgm:cxn modelId="{57AEBD70-B62D-0D44-B085-321CBF555970}" type="presParOf" srcId="{646131F0-0227-6749-A256-F38DBBFC161E}" destId="{DB9BF842-5B24-9044-AFFB-726AC528C033}" srcOrd="1" destOrd="0" presId="urn:microsoft.com/office/officeart/2005/8/layout/hierarchy2"/>
    <dgm:cxn modelId="{CE9DD3A3-BFA0-204A-8465-F03F00A9910A}" type="presParOf" srcId="{DB9BF842-5B24-9044-AFFB-726AC528C033}" destId="{463EC18C-D657-9A41-AD13-29824792B485}" srcOrd="0" destOrd="0" presId="urn:microsoft.com/office/officeart/2005/8/layout/hierarchy2"/>
    <dgm:cxn modelId="{66180970-61B2-C440-A8CA-6765D70FD309}" type="presParOf" srcId="{463EC18C-D657-9A41-AD13-29824792B485}" destId="{9DC0CDDF-B5C8-5E48-B82E-4CC251D14338}" srcOrd="0" destOrd="0" presId="urn:microsoft.com/office/officeart/2005/8/layout/hierarchy2"/>
    <dgm:cxn modelId="{04C3D125-043E-354A-9F07-C86766248A92}" type="presParOf" srcId="{DB9BF842-5B24-9044-AFFB-726AC528C033}" destId="{6F99CC2B-3977-5540-8E3F-C59E639F499E}" srcOrd="1" destOrd="0" presId="urn:microsoft.com/office/officeart/2005/8/layout/hierarchy2"/>
    <dgm:cxn modelId="{12846076-F4BC-AE4D-ABEF-10CA127B190E}" type="presParOf" srcId="{6F99CC2B-3977-5540-8E3F-C59E639F499E}" destId="{FC53798E-32AA-D549-938C-7942001ADF47}" srcOrd="0" destOrd="0" presId="urn:microsoft.com/office/officeart/2005/8/layout/hierarchy2"/>
    <dgm:cxn modelId="{0A10F704-6A95-2946-AEF6-C29B5BC723F6}" type="presParOf" srcId="{6F99CC2B-3977-5540-8E3F-C59E639F499E}" destId="{27333727-9A92-F84C-A7FC-9302DB843708}" srcOrd="1" destOrd="0" presId="urn:microsoft.com/office/officeart/2005/8/layout/hierarchy2"/>
    <dgm:cxn modelId="{48583A68-17CC-EB47-9D2B-F62B201B9C63}" type="presParOf" srcId="{27333727-9A92-F84C-A7FC-9302DB843708}" destId="{9C4C9B51-058B-5044-A747-FE16C104901A}" srcOrd="0" destOrd="0" presId="urn:microsoft.com/office/officeart/2005/8/layout/hierarchy2"/>
    <dgm:cxn modelId="{461BD900-B9B1-4B4C-9D0D-6C645173D295}" type="presParOf" srcId="{9C4C9B51-058B-5044-A747-FE16C104901A}" destId="{4313EAA2-4180-1840-8CD7-F78C4EB14789}" srcOrd="0" destOrd="0" presId="urn:microsoft.com/office/officeart/2005/8/layout/hierarchy2"/>
    <dgm:cxn modelId="{8BC9C097-9C27-D743-AF7E-B784C7617939}" type="presParOf" srcId="{27333727-9A92-F84C-A7FC-9302DB843708}" destId="{E30C572E-DF07-1940-A7D5-14E7829E21C8}" srcOrd="1" destOrd="0" presId="urn:microsoft.com/office/officeart/2005/8/layout/hierarchy2"/>
    <dgm:cxn modelId="{670B6FE9-9515-D441-978F-D3EAE1E692CA}" type="presParOf" srcId="{E30C572E-DF07-1940-A7D5-14E7829E21C8}" destId="{AAE810FA-E5E4-9149-BB95-C9A11AE14F37}" srcOrd="0" destOrd="0" presId="urn:microsoft.com/office/officeart/2005/8/layout/hierarchy2"/>
    <dgm:cxn modelId="{18D4423F-612D-0E4E-8BB9-A1B2206BC26B}" type="presParOf" srcId="{E30C572E-DF07-1940-A7D5-14E7829E21C8}" destId="{AE70275B-4F05-E44E-AFDB-43A4F09AFA01}" srcOrd="1" destOrd="0" presId="urn:microsoft.com/office/officeart/2005/8/layout/hierarchy2"/>
    <dgm:cxn modelId="{181A0AF6-3C46-E648-9BAB-5FF659C23EDE}" type="presParOf" srcId="{27333727-9A92-F84C-A7FC-9302DB843708}" destId="{C7DAF7A8-926E-EE41-BE3D-1E1E68E7818E}" srcOrd="2" destOrd="0" presId="urn:microsoft.com/office/officeart/2005/8/layout/hierarchy2"/>
    <dgm:cxn modelId="{C0A49BC8-AFC4-5444-BB87-BDD608184F59}" type="presParOf" srcId="{C7DAF7A8-926E-EE41-BE3D-1E1E68E7818E}" destId="{574178AB-835E-6642-8F83-EF29128C0B48}" srcOrd="0" destOrd="0" presId="urn:microsoft.com/office/officeart/2005/8/layout/hierarchy2"/>
    <dgm:cxn modelId="{9FAE3092-D332-B243-9462-490A42ABF822}" type="presParOf" srcId="{27333727-9A92-F84C-A7FC-9302DB843708}" destId="{CBC5433B-A4E7-5B42-BAC8-23A417432DF6}" srcOrd="3" destOrd="0" presId="urn:microsoft.com/office/officeart/2005/8/layout/hierarchy2"/>
    <dgm:cxn modelId="{D6EA7638-1EE3-004B-8C53-4004F510A706}" type="presParOf" srcId="{CBC5433B-A4E7-5B42-BAC8-23A417432DF6}" destId="{B120FABF-E6AF-7C49-A29C-3151CE0904BE}" srcOrd="0" destOrd="0" presId="urn:microsoft.com/office/officeart/2005/8/layout/hierarchy2"/>
    <dgm:cxn modelId="{4BDC850B-F2D4-BC45-9F82-C276071A7EA0}" type="presParOf" srcId="{CBC5433B-A4E7-5B42-BAC8-23A417432DF6}" destId="{7F16D41C-D45E-3C43-A005-DFC395623AA6}" srcOrd="1" destOrd="0" presId="urn:microsoft.com/office/officeart/2005/8/layout/hierarchy2"/>
    <dgm:cxn modelId="{7CFC06AD-528C-244A-9F30-E45ED331D739}" type="presParOf" srcId="{27333727-9A92-F84C-A7FC-9302DB843708}" destId="{9138E1A8-900F-254B-8A93-A8C2242F2202}" srcOrd="4" destOrd="0" presId="urn:microsoft.com/office/officeart/2005/8/layout/hierarchy2"/>
    <dgm:cxn modelId="{B3647C51-E06E-2549-B253-310BC2420FB9}" type="presParOf" srcId="{9138E1A8-900F-254B-8A93-A8C2242F2202}" destId="{A8FDBF64-6CCE-1440-85BB-137A2641E53F}" srcOrd="0" destOrd="0" presId="urn:microsoft.com/office/officeart/2005/8/layout/hierarchy2"/>
    <dgm:cxn modelId="{CD1DE5BC-8511-8043-8C48-A836AA909CF6}" type="presParOf" srcId="{27333727-9A92-F84C-A7FC-9302DB843708}" destId="{970E6F05-D5E6-F748-8082-D02616F42A80}" srcOrd="5" destOrd="0" presId="urn:microsoft.com/office/officeart/2005/8/layout/hierarchy2"/>
    <dgm:cxn modelId="{C8720696-599E-4648-B04D-C9CC5EA0A8CE}" type="presParOf" srcId="{970E6F05-D5E6-F748-8082-D02616F42A80}" destId="{A1B47AA0-4427-F140-84A2-815C3F4A8412}" srcOrd="0" destOrd="0" presId="urn:microsoft.com/office/officeart/2005/8/layout/hierarchy2"/>
    <dgm:cxn modelId="{9A1E1854-1B83-B44C-A954-805545A0C61F}" type="presParOf" srcId="{970E6F05-D5E6-F748-8082-D02616F42A80}" destId="{50E2FBC0-B065-9E41-938D-969AEE7B2289}" srcOrd="1" destOrd="0" presId="urn:microsoft.com/office/officeart/2005/8/layout/hierarchy2"/>
    <dgm:cxn modelId="{CC8F2B62-7697-1D49-85C3-43F3C2745B59}" type="presParOf" srcId="{DB9BF842-5B24-9044-AFFB-726AC528C033}" destId="{6936C7D8-13EC-D047-B4B8-C9890030D9F5}" srcOrd="2" destOrd="0" presId="urn:microsoft.com/office/officeart/2005/8/layout/hierarchy2"/>
    <dgm:cxn modelId="{2624066F-EAC3-3E4D-8409-08DDBE900CD0}" type="presParOf" srcId="{6936C7D8-13EC-D047-B4B8-C9890030D9F5}" destId="{FC96F3BE-98E2-AE4D-B9EB-9E2883F29C81}" srcOrd="0" destOrd="0" presId="urn:microsoft.com/office/officeart/2005/8/layout/hierarchy2"/>
    <dgm:cxn modelId="{764D26B9-F485-DF42-AA4A-1292143C4248}" type="presParOf" srcId="{DB9BF842-5B24-9044-AFFB-726AC528C033}" destId="{163BA34F-BEEF-EB47-B79C-9928C3859879}" srcOrd="3" destOrd="0" presId="urn:microsoft.com/office/officeart/2005/8/layout/hierarchy2"/>
    <dgm:cxn modelId="{3832F1D0-54C2-EB42-96B0-3551A0454BFE}" type="presParOf" srcId="{163BA34F-BEEF-EB47-B79C-9928C3859879}" destId="{3DD266D9-A9D1-EA4F-9F87-C90D7FF60525}" srcOrd="0" destOrd="0" presId="urn:microsoft.com/office/officeart/2005/8/layout/hierarchy2"/>
    <dgm:cxn modelId="{7015F4DC-DD02-9E46-A6B9-4FE140AC661D}" type="presParOf" srcId="{163BA34F-BEEF-EB47-B79C-9928C3859879}" destId="{355E4F1B-670E-FC41-81F1-45D7AAB2569F}" srcOrd="1" destOrd="0" presId="urn:microsoft.com/office/officeart/2005/8/layout/hierarchy2"/>
    <dgm:cxn modelId="{EB378AB4-09D5-0240-B9EA-823A31EE445F}" type="presParOf" srcId="{DB9BF842-5B24-9044-AFFB-726AC528C033}" destId="{F617026B-68D1-A545-B132-78ED00CDD31A}" srcOrd="4" destOrd="0" presId="urn:microsoft.com/office/officeart/2005/8/layout/hierarchy2"/>
    <dgm:cxn modelId="{8945F3F2-FF9D-5140-850A-2AFED09175E2}" type="presParOf" srcId="{F617026B-68D1-A545-B132-78ED00CDD31A}" destId="{A3ADC7ED-B329-0446-9701-B17FBA2B7054}" srcOrd="0" destOrd="0" presId="urn:microsoft.com/office/officeart/2005/8/layout/hierarchy2"/>
    <dgm:cxn modelId="{DFBD5883-2CE5-3D4C-82BD-5BAB3D44F73C}" type="presParOf" srcId="{DB9BF842-5B24-9044-AFFB-726AC528C033}" destId="{3E280403-82FE-D442-B587-33CAFC83C189}" srcOrd="5" destOrd="0" presId="urn:microsoft.com/office/officeart/2005/8/layout/hierarchy2"/>
    <dgm:cxn modelId="{0B54484E-AAE0-A940-AFCC-71CD5AA67814}" type="presParOf" srcId="{3E280403-82FE-D442-B587-33CAFC83C189}" destId="{FE405C1F-A7EB-894C-A78C-6EE666EA4ACF}" srcOrd="0" destOrd="0" presId="urn:microsoft.com/office/officeart/2005/8/layout/hierarchy2"/>
    <dgm:cxn modelId="{723D9402-20E7-624D-9BDA-5CB57FC41A57}" type="presParOf" srcId="{3E280403-82FE-D442-B587-33CAFC83C189}" destId="{886D5963-219B-1D43-B30F-5121FA21230B}" srcOrd="1" destOrd="0" presId="urn:microsoft.com/office/officeart/2005/8/layout/hierarchy2"/>
    <dgm:cxn modelId="{14E57092-B6DE-304D-A3D3-FB86788C640A}" type="presParOf" srcId="{ED263A31-CBF6-3C4C-8FB0-E6FB9D73456A}" destId="{01574F06-119A-6641-84ED-5B11C72EC29A}" srcOrd="2" destOrd="0" presId="urn:microsoft.com/office/officeart/2005/8/layout/hierarchy2"/>
    <dgm:cxn modelId="{4D7C76F9-E8E1-6942-8BCF-662D994573AD}" type="presParOf" srcId="{01574F06-119A-6641-84ED-5B11C72EC29A}" destId="{975D3158-B193-6F4A-8E58-28FF29A44C05}" srcOrd="0" destOrd="0" presId="urn:microsoft.com/office/officeart/2005/8/layout/hierarchy2"/>
    <dgm:cxn modelId="{CE4AF0DA-FC2D-A04C-B3D9-889F4D00AFE7}" type="presParOf" srcId="{ED263A31-CBF6-3C4C-8FB0-E6FB9D73456A}" destId="{70B61331-08F0-624C-A847-653E642337E5}" srcOrd="3" destOrd="0" presId="urn:microsoft.com/office/officeart/2005/8/layout/hierarchy2"/>
    <dgm:cxn modelId="{28D0B912-B024-1247-B564-D02DD9B3EBD3}" type="presParOf" srcId="{70B61331-08F0-624C-A847-653E642337E5}" destId="{12606DAD-EEBF-754A-9029-8186091A7234}" srcOrd="0" destOrd="0" presId="urn:microsoft.com/office/officeart/2005/8/layout/hierarchy2"/>
    <dgm:cxn modelId="{645DEE23-A4FC-1844-B881-BFE9ADBC51CD}" type="presParOf" srcId="{70B61331-08F0-624C-A847-653E642337E5}" destId="{66588524-DEE7-3449-8EF7-DE6E92FC9E71}" srcOrd="1" destOrd="0" presId="urn:microsoft.com/office/officeart/2005/8/layout/hierarchy2"/>
    <dgm:cxn modelId="{677D1169-5D2F-F943-A2E7-DFD744D626A4}" type="presParOf" srcId="{ED263A31-CBF6-3C4C-8FB0-E6FB9D73456A}" destId="{95D82E6E-77E8-974D-B5B5-55EAA84E8CD2}" srcOrd="4" destOrd="0" presId="urn:microsoft.com/office/officeart/2005/8/layout/hierarchy2"/>
    <dgm:cxn modelId="{0F22ED21-967F-274D-9B0D-94E0A029DA62}" type="presParOf" srcId="{95D82E6E-77E8-974D-B5B5-55EAA84E8CD2}" destId="{128C99EC-DC51-CF46-8962-81A628F58EEE}" srcOrd="0" destOrd="0" presId="urn:microsoft.com/office/officeart/2005/8/layout/hierarchy2"/>
    <dgm:cxn modelId="{EE3D8C7C-4B1C-1746-8A62-D3658033AE87}" type="presParOf" srcId="{ED263A31-CBF6-3C4C-8FB0-E6FB9D73456A}" destId="{84497D1B-E9DE-4E46-8FC0-710C6BC99C83}" srcOrd="5" destOrd="0" presId="urn:microsoft.com/office/officeart/2005/8/layout/hierarchy2"/>
    <dgm:cxn modelId="{0C0DD9F0-69C5-274F-A25D-5A87F461EB9E}" type="presParOf" srcId="{84497D1B-E9DE-4E46-8FC0-710C6BC99C83}" destId="{22A2F5E0-64A4-E943-A7F4-C59AE48210F3}" srcOrd="0" destOrd="0" presId="urn:microsoft.com/office/officeart/2005/8/layout/hierarchy2"/>
    <dgm:cxn modelId="{D55F64F3-45F9-C443-BDB4-F7562F3DC84C}" type="presParOf" srcId="{84497D1B-E9DE-4E46-8FC0-710C6BC99C83}" destId="{F24BE627-D7E6-944B-B16A-1D09D659EFCF}" srcOrd="1" destOrd="0" presId="urn:microsoft.com/office/officeart/2005/8/layout/hierarchy2"/>
    <dgm:cxn modelId="{ED865F71-097E-DF42-A7E4-B421D1842DC7}" type="presParOf" srcId="{B23AF99E-5926-D042-8FB1-1DE0579F4D76}" destId="{56F3E715-45E9-C047-AE21-4DF8F54CBF45}" srcOrd="2" destOrd="0" presId="urn:microsoft.com/office/officeart/2005/8/layout/hierarchy2"/>
    <dgm:cxn modelId="{0F19023C-C834-0A46-9430-8501B5B376E7}" type="presParOf" srcId="{56F3E715-45E9-C047-AE21-4DF8F54CBF45}" destId="{2D038509-00DA-594C-A0FB-4A0C50A2EC4F}" srcOrd="0" destOrd="0" presId="urn:microsoft.com/office/officeart/2005/8/layout/hierarchy2"/>
    <dgm:cxn modelId="{974B84BE-2E41-4340-9EA0-CFBED4C5B100}" type="presParOf" srcId="{B23AF99E-5926-D042-8FB1-1DE0579F4D76}" destId="{48161BCC-9E75-E544-82E1-6B287B5CF7DC}" srcOrd="3" destOrd="0" presId="urn:microsoft.com/office/officeart/2005/8/layout/hierarchy2"/>
    <dgm:cxn modelId="{A1D9FED5-6543-6845-88D0-988D63CBEEAC}" type="presParOf" srcId="{48161BCC-9E75-E544-82E1-6B287B5CF7DC}" destId="{E5D2958F-4D16-2F41-B022-CD53A8E49247}" srcOrd="0" destOrd="0" presId="urn:microsoft.com/office/officeart/2005/8/layout/hierarchy2"/>
    <dgm:cxn modelId="{64ABA57A-8485-BD4C-901F-EFFCFB50BC81}" type="presParOf" srcId="{48161BCC-9E75-E544-82E1-6B287B5CF7DC}" destId="{F735264C-D5BB-4D47-8A40-DF6FF71CE1EB}" srcOrd="1" destOrd="0" presId="urn:microsoft.com/office/officeart/2005/8/layout/hierarchy2"/>
    <dgm:cxn modelId="{D256A487-5FBF-1248-AC06-EDAD950851DB}" type="presParOf" srcId="{B23AF99E-5926-D042-8FB1-1DE0579F4D76}" destId="{109BDE7B-D086-2E43-B27E-EDE51B056C26}" srcOrd="4" destOrd="0" presId="urn:microsoft.com/office/officeart/2005/8/layout/hierarchy2"/>
    <dgm:cxn modelId="{56C5CA16-6E56-AA42-B873-3F0A56AE59F5}" type="presParOf" srcId="{109BDE7B-D086-2E43-B27E-EDE51B056C26}" destId="{42BDC819-F6C0-AF4D-BA06-FC50C12413E0}" srcOrd="0" destOrd="0" presId="urn:microsoft.com/office/officeart/2005/8/layout/hierarchy2"/>
    <dgm:cxn modelId="{A34F4584-4D51-EE40-A689-F4F1BD72B209}" type="presParOf" srcId="{B23AF99E-5926-D042-8FB1-1DE0579F4D76}" destId="{4780557C-9A64-1840-8ECB-6372F8D59B4B}" srcOrd="5" destOrd="0" presId="urn:microsoft.com/office/officeart/2005/8/layout/hierarchy2"/>
    <dgm:cxn modelId="{DBE06626-2CE7-7A42-AFE7-07B3965E0A21}" type="presParOf" srcId="{4780557C-9A64-1840-8ECB-6372F8D59B4B}" destId="{FF3AC2D9-ACF8-BE4D-B568-FB18F2F6AEC5}" srcOrd="0" destOrd="0" presId="urn:microsoft.com/office/officeart/2005/8/layout/hierarchy2"/>
    <dgm:cxn modelId="{714971FB-5CF3-154E-80ED-7D7F1E609B56}" type="presParOf" srcId="{4780557C-9A64-1840-8ECB-6372F8D59B4B}" destId="{7A7A8348-0D7D-7D49-B267-EFA17CF7B39D}"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11BBCC-ADDD-7E4B-B708-61421A5F58A7}" type="doc">
      <dgm:prSet loTypeId="urn:microsoft.com/office/officeart/2005/8/layout/hierarchy2" loCatId="" qsTypeId="urn:microsoft.com/office/officeart/2005/8/quickstyle/simple1" qsCatId="simple" csTypeId="urn:microsoft.com/office/officeart/2005/8/colors/accent1_2" csCatId="accent1" phldr="1"/>
      <dgm:spPr/>
      <dgm:t>
        <a:bodyPr/>
        <a:lstStyle/>
        <a:p>
          <a:endParaRPr lang="en-US"/>
        </a:p>
      </dgm:t>
    </dgm:pt>
    <dgm:pt modelId="{F946023C-67A6-904E-AB43-145BF455AE2F}">
      <dgm:prSet phldrT="[Text]">
        <dgm:style>
          <a:lnRef idx="3">
            <a:schemeClr val="lt1"/>
          </a:lnRef>
          <a:fillRef idx="1">
            <a:schemeClr val="accent2"/>
          </a:fillRef>
          <a:effectRef idx="1">
            <a:schemeClr val="accent2"/>
          </a:effectRef>
          <a:fontRef idx="minor">
            <a:schemeClr val="lt1"/>
          </a:fontRef>
        </dgm:style>
      </dgm:prSet>
      <dgm:spPr/>
      <dgm:t>
        <a:bodyPr/>
        <a:lstStyle/>
        <a:p>
          <a:r>
            <a:rPr lang="en-US" b="1" dirty="0">
              <a:solidFill>
                <a:schemeClr val="tx1"/>
              </a:solidFill>
            </a:rPr>
            <a:t>Battalion</a:t>
          </a:r>
        </a:p>
        <a:p>
          <a:r>
            <a:rPr lang="en-US" b="0" dirty="0">
              <a:solidFill>
                <a:schemeClr val="tx1"/>
              </a:solidFill>
            </a:rPr>
            <a:t>(Commanded by Lt-Colonels)</a:t>
          </a:r>
        </a:p>
      </dgm:t>
    </dgm:pt>
    <dgm:pt modelId="{6A5F5AB3-904E-AE4E-BB2A-6A5754122B66}" type="parTrans" cxnId="{28D613EC-93C8-8043-868E-BA9C93955F10}">
      <dgm:prSet/>
      <dgm:spPr/>
      <dgm:t>
        <a:bodyPr/>
        <a:lstStyle/>
        <a:p>
          <a:endParaRPr lang="en-US">
            <a:solidFill>
              <a:schemeClr val="tx1"/>
            </a:solidFill>
          </a:endParaRPr>
        </a:p>
      </dgm:t>
    </dgm:pt>
    <dgm:pt modelId="{B3D16002-4DCA-8B4F-B5FB-71D59E95CCB2}" type="sibTrans" cxnId="{28D613EC-93C8-8043-868E-BA9C93955F10}">
      <dgm:prSet/>
      <dgm:spPr/>
      <dgm:t>
        <a:bodyPr/>
        <a:lstStyle/>
        <a:p>
          <a:endParaRPr lang="en-US">
            <a:solidFill>
              <a:schemeClr val="tx1"/>
            </a:solidFill>
          </a:endParaRPr>
        </a:p>
      </dgm:t>
    </dgm:pt>
    <dgm:pt modelId="{50264EFA-BCA3-654B-9AB9-8DFBCF681FEE}">
      <dgm:prSet phldrT="[Text]">
        <dgm:style>
          <a:lnRef idx="3">
            <a:schemeClr val="lt1"/>
          </a:lnRef>
          <a:fillRef idx="1">
            <a:schemeClr val="accent4"/>
          </a:fillRef>
          <a:effectRef idx="1">
            <a:schemeClr val="accent4"/>
          </a:effectRef>
          <a:fontRef idx="minor">
            <a:schemeClr val="lt1"/>
          </a:fontRef>
        </dgm:style>
      </dgm:prSet>
      <dgm:spPr/>
      <dgm:t>
        <a:bodyPr/>
        <a:lstStyle/>
        <a:p>
          <a:r>
            <a:rPr lang="en-US" dirty="0">
              <a:solidFill>
                <a:schemeClr val="tx1"/>
              </a:solidFill>
            </a:rPr>
            <a:t>Battery (for artillery units)</a:t>
          </a:r>
        </a:p>
      </dgm:t>
    </dgm:pt>
    <dgm:pt modelId="{7A452571-DD77-684A-858B-BECFC9AFC5EB}" type="parTrans" cxnId="{F86E9D90-9A13-C148-A8D2-98B347A58BB1}">
      <dgm:prSet/>
      <dgm:spPr/>
      <dgm:t>
        <a:bodyPr/>
        <a:lstStyle/>
        <a:p>
          <a:endParaRPr lang="en-US">
            <a:solidFill>
              <a:schemeClr val="tx1"/>
            </a:solidFill>
          </a:endParaRPr>
        </a:p>
      </dgm:t>
    </dgm:pt>
    <dgm:pt modelId="{4AF2AF4B-6CDE-C04B-8EF3-A8500C97820B}" type="sibTrans" cxnId="{F86E9D90-9A13-C148-A8D2-98B347A58BB1}">
      <dgm:prSet/>
      <dgm:spPr/>
      <dgm:t>
        <a:bodyPr/>
        <a:lstStyle/>
        <a:p>
          <a:endParaRPr lang="en-US">
            <a:solidFill>
              <a:schemeClr val="tx1"/>
            </a:solidFill>
          </a:endParaRPr>
        </a:p>
      </dgm:t>
    </dgm:pt>
    <dgm:pt modelId="{080563C1-7C33-CD45-86BD-BC0C0F524446}">
      <dgm:prSet phldrT="[Text]">
        <dgm:style>
          <a:lnRef idx="3">
            <a:schemeClr val="lt1"/>
          </a:lnRef>
          <a:fillRef idx="1">
            <a:schemeClr val="accent4"/>
          </a:fillRef>
          <a:effectRef idx="1">
            <a:schemeClr val="accent4"/>
          </a:effectRef>
          <a:fontRef idx="minor">
            <a:schemeClr val="lt1"/>
          </a:fontRef>
        </dgm:style>
      </dgm:prSet>
      <dgm:spPr/>
      <dgm:t>
        <a:bodyPr/>
        <a:lstStyle/>
        <a:p>
          <a:r>
            <a:rPr lang="en-US" dirty="0">
              <a:solidFill>
                <a:schemeClr val="tx1"/>
              </a:solidFill>
            </a:rPr>
            <a:t>Squadron (for cavalry units)</a:t>
          </a:r>
        </a:p>
      </dgm:t>
    </dgm:pt>
    <dgm:pt modelId="{4C9BE0A1-15B4-9247-A6F8-77741B3F44EB}" type="parTrans" cxnId="{3D361FF2-A75C-A043-B88F-0B6E4AB862FB}">
      <dgm:prSet/>
      <dgm:spPr/>
      <dgm:t>
        <a:bodyPr/>
        <a:lstStyle/>
        <a:p>
          <a:endParaRPr lang="en-US">
            <a:solidFill>
              <a:schemeClr val="tx1"/>
            </a:solidFill>
          </a:endParaRPr>
        </a:p>
      </dgm:t>
    </dgm:pt>
    <dgm:pt modelId="{AF26C602-89AC-004F-AB19-126F7A2071DD}" type="sibTrans" cxnId="{3D361FF2-A75C-A043-B88F-0B6E4AB862FB}">
      <dgm:prSet/>
      <dgm:spPr/>
      <dgm:t>
        <a:bodyPr/>
        <a:lstStyle/>
        <a:p>
          <a:endParaRPr lang="en-US">
            <a:solidFill>
              <a:schemeClr val="tx1"/>
            </a:solidFill>
          </a:endParaRPr>
        </a:p>
      </dgm:t>
    </dgm:pt>
    <dgm:pt modelId="{EDB2E410-06BB-7141-AE5A-B4CD60F1DE0C}">
      <dgm:prSet>
        <dgm:style>
          <a:lnRef idx="3">
            <a:schemeClr val="lt1"/>
          </a:lnRef>
          <a:fillRef idx="1">
            <a:schemeClr val="accent4"/>
          </a:fillRef>
          <a:effectRef idx="1">
            <a:schemeClr val="accent4"/>
          </a:effectRef>
          <a:fontRef idx="minor">
            <a:schemeClr val="lt1"/>
          </a:fontRef>
        </dgm:style>
      </dgm:prSet>
      <dgm:spPr/>
      <dgm:t>
        <a:bodyPr/>
        <a:lstStyle/>
        <a:p>
          <a:r>
            <a:rPr lang="en-US" b="1" dirty="0">
              <a:solidFill>
                <a:schemeClr val="tx1"/>
              </a:solidFill>
            </a:rPr>
            <a:t>Company</a:t>
          </a:r>
          <a:r>
            <a:rPr lang="en-US" dirty="0">
              <a:solidFill>
                <a:schemeClr val="tx1"/>
              </a:solidFill>
            </a:rPr>
            <a:t> (for infantry units)</a:t>
          </a:r>
        </a:p>
      </dgm:t>
    </dgm:pt>
    <dgm:pt modelId="{D084FBC5-3EA8-9B43-AA0D-F9A5D08E2B35}" type="parTrans" cxnId="{8D6F3774-D740-A84F-95B6-D2A909915A1D}">
      <dgm:prSet/>
      <dgm:spPr/>
      <dgm:t>
        <a:bodyPr/>
        <a:lstStyle/>
        <a:p>
          <a:endParaRPr lang="en-US">
            <a:solidFill>
              <a:schemeClr val="tx1"/>
            </a:solidFill>
          </a:endParaRPr>
        </a:p>
      </dgm:t>
    </dgm:pt>
    <dgm:pt modelId="{038D28A3-4428-B748-A3E4-044D2363EAB1}" type="sibTrans" cxnId="{8D6F3774-D740-A84F-95B6-D2A909915A1D}">
      <dgm:prSet/>
      <dgm:spPr/>
      <dgm:t>
        <a:bodyPr/>
        <a:lstStyle/>
        <a:p>
          <a:endParaRPr lang="en-US">
            <a:solidFill>
              <a:schemeClr val="tx1"/>
            </a:solidFill>
          </a:endParaRPr>
        </a:p>
      </dgm:t>
    </dgm:pt>
    <dgm:pt modelId="{83C01DA4-184B-F941-8223-E54E6C83E64A}">
      <dgm:prSet>
        <dgm:style>
          <a:lnRef idx="3">
            <a:schemeClr val="lt1"/>
          </a:lnRef>
          <a:fillRef idx="1">
            <a:schemeClr val="accent5"/>
          </a:fillRef>
          <a:effectRef idx="1">
            <a:schemeClr val="accent5"/>
          </a:effectRef>
          <a:fontRef idx="minor">
            <a:schemeClr val="lt1"/>
          </a:fontRef>
        </dgm:style>
      </dgm:prSet>
      <dgm:spPr/>
      <dgm:t>
        <a:bodyPr/>
        <a:lstStyle/>
        <a:p>
          <a:r>
            <a:rPr lang="en-US" b="1" dirty="0">
              <a:solidFill>
                <a:schemeClr val="tx1"/>
              </a:solidFill>
            </a:rPr>
            <a:t>Platoon</a:t>
          </a:r>
          <a:r>
            <a:rPr lang="en-US" dirty="0">
              <a:solidFill>
                <a:schemeClr val="tx1"/>
              </a:solidFill>
            </a:rPr>
            <a:t> (for Infantry)</a:t>
          </a:r>
        </a:p>
      </dgm:t>
    </dgm:pt>
    <dgm:pt modelId="{FEFD80AA-A176-C448-B2B3-82AAE3820D94}" type="parTrans" cxnId="{A1A9FE1E-A846-2B4B-BEA3-0F119F4C9D87}">
      <dgm:prSet/>
      <dgm:spPr/>
      <dgm:t>
        <a:bodyPr/>
        <a:lstStyle/>
        <a:p>
          <a:endParaRPr lang="en-US">
            <a:solidFill>
              <a:schemeClr val="tx1"/>
            </a:solidFill>
          </a:endParaRPr>
        </a:p>
      </dgm:t>
    </dgm:pt>
    <dgm:pt modelId="{8A579F05-D26D-EA42-878C-6AFBED90B514}" type="sibTrans" cxnId="{A1A9FE1E-A846-2B4B-BEA3-0F119F4C9D87}">
      <dgm:prSet/>
      <dgm:spPr/>
      <dgm:t>
        <a:bodyPr/>
        <a:lstStyle/>
        <a:p>
          <a:endParaRPr lang="en-US">
            <a:solidFill>
              <a:schemeClr val="tx1"/>
            </a:solidFill>
          </a:endParaRPr>
        </a:p>
      </dgm:t>
    </dgm:pt>
    <dgm:pt modelId="{67F037B6-867A-B94A-8BA0-6665DEB9F5BF}">
      <dgm:prSet>
        <dgm:style>
          <a:lnRef idx="3">
            <a:schemeClr val="lt1"/>
          </a:lnRef>
          <a:fillRef idx="1">
            <a:schemeClr val="accent5"/>
          </a:fillRef>
          <a:effectRef idx="1">
            <a:schemeClr val="accent5"/>
          </a:effectRef>
          <a:fontRef idx="minor">
            <a:schemeClr val="lt1"/>
          </a:fontRef>
        </dgm:style>
      </dgm:prSet>
      <dgm:spPr/>
      <dgm:t>
        <a:bodyPr/>
        <a:lstStyle/>
        <a:p>
          <a:r>
            <a:rPr lang="en-US" dirty="0">
              <a:solidFill>
                <a:schemeClr val="tx1"/>
              </a:solidFill>
            </a:rPr>
            <a:t>Also called a Troop (for artillery or cavalry)</a:t>
          </a:r>
        </a:p>
      </dgm:t>
    </dgm:pt>
    <dgm:pt modelId="{D9155D1D-B5BB-B248-82D5-4BC0AA3BD767}" type="parTrans" cxnId="{1D3452EE-4B41-924A-8FA3-D865229E835B}">
      <dgm:prSet/>
      <dgm:spPr/>
      <dgm:t>
        <a:bodyPr/>
        <a:lstStyle/>
        <a:p>
          <a:endParaRPr lang="en-US">
            <a:solidFill>
              <a:schemeClr val="tx1"/>
            </a:solidFill>
          </a:endParaRPr>
        </a:p>
      </dgm:t>
    </dgm:pt>
    <dgm:pt modelId="{B6EC0302-B610-9D47-984E-1508C3BFE40D}" type="sibTrans" cxnId="{1D3452EE-4B41-924A-8FA3-D865229E835B}">
      <dgm:prSet/>
      <dgm:spPr/>
      <dgm:t>
        <a:bodyPr/>
        <a:lstStyle/>
        <a:p>
          <a:endParaRPr lang="en-US">
            <a:solidFill>
              <a:schemeClr val="tx1"/>
            </a:solidFill>
          </a:endParaRPr>
        </a:p>
      </dgm:t>
    </dgm:pt>
    <dgm:pt modelId="{E82E1DD1-B791-EA4B-8B53-87DA81240946}">
      <dgm:prSet>
        <dgm:style>
          <a:lnRef idx="3">
            <a:schemeClr val="lt1"/>
          </a:lnRef>
          <a:fillRef idx="1">
            <a:schemeClr val="accent5"/>
          </a:fillRef>
          <a:effectRef idx="1">
            <a:schemeClr val="accent5"/>
          </a:effectRef>
          <a:fontRef idx="minor">
            <a:schemeClr val="lt1"/>
          </a:fontRef>
        </dgm:style>
      </dgm:prSet>
      <dgm:spPr/>
      <dgm:t>
        <a:bodyPr/>
        <a:lstStyle/>
        <a:p>
          <a:r>
            <a:rPr lang="en-US" dirty="0">
              <a:solidFill>
                <a:schemeClr val="tx1"/>
              </a:solidFill>
            </a:rPr>
            <a:t>(About 25-30 men, commanded by a Lieutenant or Second Lieutenant )</a:t>
          </a:r>
        </a:p>
      </dgm:t>
    </dgm:pt>
    <dgm:pt modelId="{4529B724-9F45-8940-9007-6A60DDE5C8D3}" type="parTrans" cxnId="{7EB63582-D63E-4D4C-902B-9AAF0E7C78D9}">
      <dgm:prSet/>
      <dgm:spPr/>
      <dgm:t>
        <a:bodyPr/>
        <a:lstStyle/>
        <a:p>
          <a:endParaRPr lang="en-US">
            <a:solidFill>
              <a:schemeClr val="tx1"/>
            </a:solidFill>
          </a:endParaRPr>
        </a:p>
      </dgm:t>
    </dgm:pt>
    <dgm:pt modelId="{767A43B7-9695-9641-9ECD-07BEFC9247F2}" type="sibTrans" cxnId="{7EB63582-D63E-4D4C-902B-9AAF0E7C78D9}">
      <dgm:prSet/>
      <dgm:spPr/>
      <dgm:t>
        <a:bodyPr/>
        <a:lstStyle/>
        <a:p>
          <a:endParaRPr lang="en-US">
            <a:solidFill>
              <a:schemeClr val="tx1"/>
            </a:solidFill>
          </a:endParaRPr>
        </a:p>
      </dgm:t>
    </dgm:pt>
    <dgm:pt modelId="{450D0C88-6809-C545-A2F5-FA4672E794A7}">
      <dgm:prSet>
        <dgm:style>
          <a:lnRef idx="3">
            <a:schemeClr val="lt1"/>
          </a:lnRef>
          <a:fillRef idx="1">
            <a:schemeClr val="accent3"/>
          </a:fillRef>
          <a:effectRef idx="1">
            <a:schemeClr val="accent3"/>
          </a:effectRef>
          <a:fontRef idx="minor">
            <a:schemeClr val="lt1"/>
          </a:fontRef>
        </dgm:style>
      </dgm:prSet>
      <dgm:spPr/>
      <dgm:t>
        <a:bodyPr/>
        <a:lstStyle/>
        <a:p>
          <a:r>
            <a:rPr lang="en-US" dirty="0">
              <a:solidFill>
                <a:schemeClr val="tx1"/>
              </a:solidFill>
            </a:rPr>
            <a:t>(About 7-12 men, Commanded by a </a:t>
          </a:r>
          <a:r>
            <a:rPr lang="en-US" i="1" dirty="0">
              <a:solidFill>
                <a:schemeClr val="tx1"/>
              </a:solidFill>
            </a:rPr>
            <a:t>Corporal</a:t>
          </a:r>
          <a:r>
            <a:rPr lang="en-US" dirty="0">
              <a:solidFill>
                <a:schemeClr val="tx1"/>
              </a:solidFill>
            </a:rPr>
            <a:t> or </a:t>
          </a:r>
          <a:r>
            <a:rPr lang="en-US" i="1" dirty="0">
              <a:solidFill>
                <a:schemeClr val="tx1"/>
              </a:solidFill>
            </a:rPr>
            <a:t>Sergeant</a:t>
          </a:r>
          <a:r>
            <a:rPr lang="en-US" dirty="0">
              <a:solidFill>
                <a:schemeClr val="tx1"/>
              </a:solidFill>
            </a:rPr>
            <a:t>)</a:t>
          </a:r>
        </a:p>
      </dgm:t>
    </dgm:pt>
    <dgm:pt modelId="{A6FE2DCA-61EF-F048-A467-1D762C2DCAD7}" type="parTrans" cxnId="{5CE655A2-5002-FB46-AC64-76419775E08C}">
      <dgm:prSet/>
      <dgm:spPr/>
      <dgm:t>
        <a:bodyPr/>
        <a:lstStyle/>
        <a:p>
          <a:endParaRPr lang="en-US">
            <a:solidFill>
              <a:schemeClr val="tx1"/>
            </a:solidFill>
          </a:endParaRPr>
        </a:p>
      </dgm:t>
    </dgm:pt>
    <dgm:pt modelId="{D6788539-6542-5C42-A097-27C71290C5D6}" type="sibTrans" cxnId="{5CE655A2-5002-FB46-AC64-76419775E08C}">
      <dgm:prSet/>
      <dgm:spPr/>
      <dgm:t>
        <a:bodyPr/>
        <a:lstStyle/>
        <a:p>
          <a:endParaRPr lang="en-US">
            <a:solidFill>
              <a:schemeClr val="tx1"/>
            </a:solidFill>
          </a:endParaRPr>
        </a:p>
      </dgm:t>
    </dgm:pt>
    <dgm:pt modelId="{C43DF084-B73D-6F4D-BD82-4192215CB254}">
      <dgm:prSet>
        <dgm:style>
          <a:lnRef idx="3">
            <a:schemeClr val="lt1"/>
          </a:lnRef>
          <a:fillRef idx="1">
            <a:schemeClr val="accent3"/>
          </a:fillRef>
          <a:effectRef idx="1">
            <a:schemeClr val="accent3"/>
          </a:effectRef>
          <a:fontRef idx="minor">
            <a:schemeClr val="lt1"/>
          </a:fontRef>
        </dgm:style>
      </dgm:prSet>
      <dgm:spPr/>
      <dgm:t>
        <a:bodyPr/>
        <a:lstStyle/>
        <a:p>
          <a:r>
            <a:rPr lang="en-US" b="1" dirty="0">
              <a:solidFill>
                <a:schemeClr val="tx1"/>
              </a:solidFill>
            </a:rPr>
            <a:t>Section</a:t>
          </a:r>
        </a:p>
      </dgm:t>
    </dgm:pt>
    <dgm:pt modelId="{FC3A6894-E386-B64D-9198-B64CDD3CED90}" type="parTrans" cxnId="{2F69AC1D-291D-C346-9F31-25347EBD9B4D}">
      <dgm:prSet/>
      <dgm:spPr/>
      <dgm:t>
        <a:bodyPr/>
        <a:lstStyle/>
        <a:p>
          <a:endParaRPr lang="en-US">
            <a:solidFill>
              <a:schemeClr val="tx1"/>
            </a:solidFill>
          </a:endParaRPr>
        </a:p>
      </dgm:t>
    </dgm:pt>
    <dgm:pt modelId="{1ED798EA-23EC-734A-B332-BAD0B77B60D2}" type="sibTrans" cxnId="{2F69AC1D-291D-C346-9F31-25347EBD9B4D}">
      <dgm:prSet/>
      <dgm:spPr/>
      <dgm:t>
        <a:bodyPr/>
        <a:lstStyle/>
        <a:p>
          <a:endParaRPr lang="en-US">
            <a:solidFill>
              <a:schemeClr val="tx1"/>
            </a:solidFill>
          </a:endParaRPr>
        </a:p>
      </dgm:t>
    </dgm:pt>
    <dgm:pt modelId="{EE5985DE-64E3-7941-AD92-52AF179F1CA6}">
      <dgm:prSet>
        <dgm:style>
          <a:lnRef idx="3">
            <a:schemeClr val="lt1"/>
          </a:lnRef>
          <a:fillRef idx="1">
            <a:schemeClr val="accent3"/>
          </a:fillRef>
          <a:effectRef idx="1">
            <a:schemeClr val="accent3"/>
          </a:effectRef>
          <a:fontRef idx="minor">
            <a:schemeClr val="lt1"/>
          </a:fontRef>
        </dgm:style>
      </dgm:prSet>
      <dgm:spPr/>
      <dgm:t>
        <a:bodyPr/>
        <a:lstStyle/>
        <a:p>
          <a:r>
            <a:rPr lang="en-US" dirty="0">
              <a:solidFill>
                <a:schemeClr val="tx1"/>
              </a:solidFill>
            </a:rPr>
            <a:t>Section</a:t>
          </a:r>
        </a:p>
      </dgm:t>
    </dgm:pt>
    <dgm:pt modelId="{96E552C4-1253-1149-A838-77B323EBE9E4}" type="parTrans" cxnId="{22903710-4705-8041-AC86-7329FA2DDEE7}">
      <dgm:prSet/>
      <dgm:spPr/>
      <dgm:t>
        <a:bodyPr/>
        <a:lstStyle/>
        <a:p>
          <a:endParaRPr lang="en-US">
            <a:solidFill>
              <a:schemeClr val="tx1"/>
            </a:solidFill>
          </a:endParaRPr>
        </a:p>
      </dgm:t>
    </dgm:pt>
    <dgm:pt modelId="{5F6CA289-FBB1-5343-88CC-979590336F91}" type="sibTrans" cxnId="{22903710-4705-8041-AC86-7329FA2DDEE7}">
      <dgm:prSet/>
      <dgm:spPr/>
      <dgm:t>
        <a:bodyPr/>
        <a:lstStyle/>
        <a:p>
          <a:endParaRPr lang="en-US">
            <a:solidFill>
              <a:schemeClr val="tx1"/>
            </a:solidFill>
          </a:endParaRPr>
        </a:p>
      </dgm:t>
    </dgm:pt>
    <dgm:pt modelId="{4D361D5F-00EA-7544-87D5-C59070595B07}">
      <dgm:prSet>
        <dgm:style>
          <a:lnRef idx="3">
            <a:schemeClr val="lt1"/>
          </a:lnRef>
          <a:fillRef idx="1">
            <a:schemeClr val="accent4"/>
          </a:fillRef>
          <a:effectRef idx="1">
            <a:schemeClr val="accent4"/>
          </a:effectRef>
          <a:fontRef idx="minor">
            <a:schemeClr val="lt1"/>
          </a:fontRef>
        </dgm:style>
      </dgm:prSet>
      <dgm:spPr/>
      <dgm:t>
        <a:bodyPr/>
        <a:lstStyle/>
        <a:p>
          <a:endParaRPr lang="en-US" dirty="0">
            <a:solidFill>
              <a:schemeClr val="tx1"/>
            </a:solidFill>
          </a:endParaRPr>
        </a:p>
      </dgm:t>
    </dgm:pt>
    <dgm:pt modelId="{928A7E8D-B11A-E44F-BF81-06A1558B668F}" type="sibTrans" cxnId="{6EDB6581-1D51-BB4E-99DE-4E5A81109256}">
      <dgm:prSet/>
      <dgm:spPr/>
      <dgm:t>
        <a:bodyPr/>
        <a:lstStyle/>
        <a:p>
          <a:endParaRPr lang="en-US">
            <a:solidFill>
              <a:schemeClr val="tx1"/>
            </a:solidFill>
          </a:endParaRPr>
        </a:p>
      </dgm:t>
    </dgm:pt>
    <dgm:pt modelId="{A17CBAEB-4E01-3541-A3F4-FD82BB781772}" type="parTrans" cxnId="{6EDB6581-1D51-BB4E-99DE-4E5A81109256}">
      <dgm:prSet/>
      <dgm:spPr/>
      <dgm:t>
        <a:bodyPr/>
        <a:lstStyle/>
        <a:p>
          <a:endParaRPr lang="en-US">
            <a:solidFill>
              <a:schemeClr val="tx1"/>
            </a:solidFill>
          </a:endParaRPr>
        </a:p>
      </dgm:t>
    </dgm:pt>
    <dgm:pt modelId="{0660EC94-4A45-6943-86C3-F5B2B6FB6354}">
      <dgm:prSet/>
      <dgm:spPr>
        <a:solidFill>
          <a:schemeClr val="accent4"/>
        </a:solidFill>
      </dgm:spPr>
      <dgm:t>
        <a:bodyPr/>
        <a:lstStyle/>
        <a:p>
          <a:r>
            <a:rPr lang="en-US" dirty="0">
              <a:solidFill>
                <a:schemeClr val="tx1"/>
              </a:solidFill>
            </a:rPr>
            <a:t>(All of these units are commanded by a Captain or Major, are about 100-150 men) </a:t>
          </a:r>
          <a:endParaRPr lang="en-US" dirty="0"/>
        </a:p>
      </dgm:t>
    </dgm:pt>
    <dgm:pt modelId="{268A88CC-9378-D94B-A473-1D796C99E121}" type="parTrans" cxnId="{1B9668FC-BECE-E244-B869-F85BCD6901F3}">
      <dgm:prSet/>
      <dgm:spPr/>
      <dgm:t>
        <a:bodyPr/>
        <a:lstStyle/>
        <a:p>
          <a:endParaRPr lang="en-US"/>
        </a:p>
      </dgm:t>
    </dgm:pt>
    <dgm:pt modelId="{AC0C5EEA-6217-854A-ABC8-6B4F6842C3EA}" type="sibTrans" cxnId="{1B9668FC-BECE-E244-B869-F85BCD6901F3}">
      <dgm:prSet/>
      <dgm:spPr/>
      <dgm:t>
        <a:bodyPr/>
        <a:lstStyle/>
        <a:p>
          <a:endParaRPr lang="en-US"/>
        </a:p>
      </dgm:t>
    </dgm:pt>
    <dgm:pt modelId="{C0546123-91AA-8A44-8F1E-A997C29C8398}" type="pres">
      <dgm:prSet presAssocID="{A311BBCC-ADDD-7E4B-B708-61421A5F58A7}" presName="diagram" presStyleCnt="0">
        <dgm:presLayoutVars>
          <dgm:chPref val="1"/>
          <dgm:dir/>
          <dgm:animOne val="branch"/>
          <dgm:animLvl val="lvl"/>
          <dgm:resizeHandles val="exact"/>
        </dgm:presLayoutVars>
      </dgm:prSet>
      <dgm:spPr/>
    </dgm:pt>
    <dgm:pt modelId="{F4417700-4040-7842-B518-21A2BE0E5E3B}" type="pres">
      <dgm:prSet presAssocID="{F946023C-67A6-904E-AB43-145BF455AE2F}" presName="root1" presStyleCnt="0"/>
      <dgm:spPr/>
    </dgm:pt>
    <dgm:pt modelId="{15FD7173-6F00-6843-A917-41782531AD8F}" type="pres">
      <dgm:prSet presAssocID="{F946023C-67A6-904E-AB43-145BF455AE2F}" presName="LevelOneTextNode" presStyleLbl="node0" presStyleIdx="0" presStyleCnt="1">
        <dgm:presLayoutVars>
          <dgm:chPref val="3"/>
        </dgm:presLayoutVars>
      </dgm:prSet>
      <dgm:spPr/>
    </dgm:pt>
    <dgm:pt modelId="{17518CD7-2376-DB41-A810-815D1A111F1D}" type="pres">
      <dgm:prSet presAssocID="{F946023C-67A6-904E-AB43-145BF455AE2F}" presName="level2hierChild" presStyleCnt="0"/>
      <dgm:spPr/>
    </dgm:pt>
    <dgm:pt modelId="{709B7F1B-3C3B-B749-943A-5F6D6FC269B5}" type="pres">
      <dgm:prSet presAssocID="{D084FBC5-3EA8-9B43-AA0D-F9A5D08E2B35}" presName="conn2-1" presStyleLbl="parChTrans1D2" presStyleIdx="0" presStyleCnt="5"/>
      <dgm:spPr/>
    </dgm:pt>
    <dgm:pt modelId="{56E45BD5-ED2D-E344-9BB6-0E132FF9AB9A}" type="pres">
      <dgm:prSet presAssocID="{D084FBC5-3EA8-9B43-AA0D-F9A5D08E2B35}" presName="connTx" presStyleLbl="parChTrans1D2" presStyleIdx="0" presStyleCnt="5"/>
      <dgm:spPr/>
    </dgm:pt>
    <dgm:pt modelId="{3360BAE8-77D0-9946-8D80-591E4E606440}" type="pres">
      <dgm:prSet presAssocID="{EDB2E410-06BB-7141-AE5A-B4CD60F1DE0C}" presName="root2" presStyleCnt="0"/>
      <dgm:spPr/>
    </dgm:pt>
    <dgm:pt modelId="{89117923-DAE4-CC4E-A51A-FFD8D95074FF}" type="pres">
      <dgm:prSet presAssocID="{EDB2E410-06BB-7141-AE5A-B4CD60F1DE0C}" presName="LevelTwoTextNode" presStyleLbl="node2" presStyleIdx="0" presStyleCnt="5">
        <dgm:presLayoutVars>
          <dgm:chPref val="3"/>
        </dgm:presLayoutVars>
      </dgm:prSet>
      <dgm:spPr/>
    </dgm:pt>
    <dgm:pt modelId="{195BA012-B373-6744-8AD1-89B696E7C7A0}" type="pres">
      <dgm:prSet presAssocID="{EDB2E410-06BB-7141-AE5A-B4CD60F1DE0C}" presName="level3hierChild" presStyleCnt="0"/>
      <dgm:spPr/>
    </dgm:pt>
    <dgm:pt modelId="{53F0F056-A535-A244-9617-AC2A27DEF88D}" type="pres">
      <dgm:prSet presAssocID="{7A452571-DD77-684A-858B-BECFC9AFC5EB}" presName="conn2-1" presStyleLbl="parChTrans1D2" presStyleIdx="1" presStyleCnt="5"/>
      <dgm:spPr/>
    </dgm:pt>
    <dgm:pt modelId="{CC266E6E-937F-3844-9BA9-6070F1F37037}" type="pres">
      <dgm:prSet presAssocID="{7A452571-DD77-684A-858B-BECFC9AFC5EB}" presName="connTx" presStyleLbl="parChTrans1D2" presStyleIdx="1" presStyleCnt="5"/>
      <dgm:spPr/>
    </dgm:pt>
    <dgm:pt modelId="{654EF860-70C2-5145-A87F-CD67F84AB9BC}" type="pres">
      <dgm:prSet presAssocID="{50264EFA-BCA3-654B-9AB9-8DFBCF681FEE}" presName="root2" presStyleCnt="0"/>
      <dgm:spPr/>
    </dgm:pt>
    <dgm:pt modelId="{3AE20DE2-3AE6-B249-AC3A-2EE39B446B06}" type="pres">
      <dgm:prSet presAssocID="{50264EFA-BCA3-654B-9AB9-8DFBCF681FEE}" presName="LevelTwoTextNode" presStyleLbl="node2" presStyleIdx="1" presStyleCnt="5">
        <dgm:presLayoutVars>
          <dgm:chPref val="3"/>
        </dgm:presLayoutVars>
      </dgm:prSet>
      <dgm:spPr/>
    </dgm:pt>
    <dgm:pt modelId="{C0E4CE8E-B414-254B-A3EA-5D5CCB0BE260}" type="pres">
      <dgm:prSet presAssocID="{50264EFA-BCA3-654B-9AB9-8DFBCF681FEE}" presName="level3hierChild" presStyleCnt="0"/>
      <dgm:spPr/>
    </dgm:pt>
    <dgm:pt modelId="{6B53AC3D-20C5-004B-A807-4B5690562297}" type="pres">
      <dgm:prSet presAssocID="{4C9BE0A1-15B4-9247-A6F8-77741B3F44EB}" presName="conn2-1" presStyleLbl="parChTrans1D2" presStyleIdx="2" presStyleCnt="5"/>
      <dgm:spPr/>
    </dgm:pt>
    <dgm:pt modelId="{A848BBA6-15A7-4E4C-AA62-075064BCF18A}" type="pres">
      <dgm:prSet presAssocID="{4C9BE0A1-15B4-9247-A6F8-77741B3F44EB}" presName="connTx" presStyleLbl="parChTrans1D2" presStyleIdx="2" presStyleCnt="5"/>
      <dgm:spPr/>
    </dgm:pt>
    <dgm:pt modelId="{DE9D509E-DB64-B84E-ADC5-C7ACF7F174FD}" type="pres">
      <dgm:prSet presAssocID="{080563C1-7C33-CD45-86BD-BC0C0F524446}" presName="root2" presStyleCnt="0"/>
      <dgm:spPr/>
    </dgm:pt>
    <dgm:pt modelId="{A5A0D648-8C81-B644-9775-7408B99CA457}" type="pres">
      <dgm:prSet presAssocID="{080563C1-7C33-CD45-86BD-BC0C0F524446}" presName="LevelTwoTextNode" presStyleLbl="node2" presStyleIdx="2" presStyleCnt="5" custLinFactNeighborX="0" custLinFactNeighborY="-10028">
        <dgm:presLayoutVars>
          <dgm:chPref val="3"/>
        </dgm:presLayoutVars>
      </dgm:prSet>
      <dgm:spPr/>
    </dgm:pt>
    <dgm:pt modelId="{4DCAAD8E-C1B1-4D49-BD40-EDCB77CA0469}" type="pres">
      <dgm:prSet presAssocID="{080563C1-7C33-CD45-86BD-BC0C0F524446}" presName="level3hierChild" presStyleCnt="0"/>
      <dgm:spPr/>
    </dgm:pt>
    <dgm:pt modelId="{6E1511C0-49B4-9541-BE50-18420E9A1F2A}" type="pres">
      <dgm:prSet presAssocID="{A17CBAEB-4E01-3541-A3F4-FD82BB781772}" presName="conn2-1" presStyleLbl="parChTrans1D2" presStyleIdx="3" presStyleCnt="5"/>
      <dgm:spPr/>
    </dgm:pt>
    <dgm:pt modelId="{E898306B-2101-4E4C-B28E-B19A04F15CEE}" type="pres">
      <dgm:prSet presAssocID="{A17CBAEB-4E01-3541-A3F4-FD82BB781772}" presName="connTx" presStyleLbl="parChTrans1D2" presStyleIdx="3" presStyleCnt="5"/>
      <dgm:spPr/>
    </dgm:pt>
    <dgm:pt modelId="{86D85AA2-E24B-B141-8415-05AE3AD55A0D}" type="pres">
      <dgm:prSet presAssocID="{4D361D5F-00EA-7544-87D5-C59070595B07}" presName="root2" presStyleCnt="0"/>
      <dgm:spPr/>
    </dgm:pt>
    <dgm:pt modelId="{621AEE0F-778B-DA41-BB49-99A2028DE40E}" type="pres">
      <dgm:prSet presAssocID="{4D361D5F-00EA-7544-87D5-C59070595B07}" presName="LevelTwoTextNode" presStyleLbl="node2" presStyleIdx="3" presStyleCnt="5">
        <dgm:presLayoutVars>
          <dgm:chPref val="3"/>
        </dgm:presLayoutVars>
      </dgm:prSet>
      <dgm:spPr/>
    </dgm:pt>
    <dgm:pt modelId="{D7D160FF-0BBA-A343-B5CF-5D67085A8B98}" type="pres">
      <dgm:prSet presAssocID="{4D361D5F-00EA-7544-87D5-C59070595B07}" presName="level3hierChild" presStyleCnt="0"/>
      <dgm:spPr/>
    </dgm:pt>
    <dgm:pt modelId="{18F93F70-0F6D-254E-B9D3-5E683001C0A6}" type="pres">
      <dgm:prSet presAssocID="{4529B724-9F45-8940-9007-6A60DDE5C8D3}" presName="conn2-1" presStyleLbl="parChTrans1D3" presStyleIdx="0" presStyleCnt="3"/>
      <dgm:spPr/>
    </dgm:pt>
    <dgm:pt modelId="{15A04F75-3FDC-8B4A-9188-74390F5E59CF}" type="pres">
      <dgm:prSet presAssocID="{4529B724-9F45-8940-9007-6A60DDE5C8D3}" presName="connTx" presStyleLbl="parChTrans1D3" presStyleIdx="0" presStyleCnt="3"/>
      <dgm:spPr/>
    </dgm:pt>
    <dgm:pt modelId="{8988246C-CDC5-8A46-925E-B9677AD9BFD4}" type="pres">
      <dgm:prSet presAssocID="{E82E1DD1-B791-EA4B-8B53-87DA81240946}" presName="root2" presStyleCnt="0"/>
      <dgm:spPr/>
    </dgm:pt>
    <dgm:pt modelId="{34669E4B-048A-9F45-B504-1F25DBE5653C}" type="pres">
      <dgm:prSet presAssocID="{E82E1DD1-B791-EA4B-8B53-87DA81240946}" presName="LevelTwoTextNode" presStyleLbl="node3" presStyleIdx="0" presStyleCnt="3" custLinFactNeighborX="1383" custLinFactNeighborY="0">
        <dgm:presLayoutVars>
          <dgm:chPref val="3"/>
        </dgm:presLayoutVars>
      </dgm:prSet>
      <dgm:spPr/>
    </dgm:pt>
    <dgm:pt modelId="{22D3C7A4-E003-4B4A-9AD4-AC7BDEB0B9E0}" type="pres">
      <dgm:prSet presAssocID="{E82E1DD1-B791-EA4B-8B53-87DA81240946}" presName="level3hierChild" presStyleCnt="0"/>
      <dgm:spPr/>
    </dgm:pt>
    <dgm:pt modelId="{08FC701F-5E46-1445-8593-43DDA794EAD2}" type="pres">
      <dgm:prSet presAssocID="{FEFD80AA-A176-C448-B2B3-82AAE3820D94}" presName="conn2-1" presStyleLbl="parChTrans1D3" presStyleIdx="1" presStyleCnt="3"/>
      <dgm:spPr/>
    </dgm:pt>
    <dgm:pt modelId="{1F04D093-6610-F145-B666-44B9FAFF850D}" type="pres">
      <dgm:prSet presAssocID="{FEFD80AA-A176-C448-B2B3-82AAE3820D94}" presName="connTx" presStyleLbl="parChTrans1D3" presStyleIdx="1" presStyleCnt="3"/>
      <dgm:spPr/>
    </dgm:pt>
    <dgm:pt modelId="{F08B7278-A7A5-3340-8B20-E98FB53B7472}" type="pres">
      <dgm:prSet presAssocID="{83C01DA4-184B-F941-8223-E54E6C83E64A}" presName="root2" presStyleCnt="0"/>
      <dgm:spPr/>
    </dgm:pt>
    <dgm:pt modelId="{F1BDC984-6EA4-724D-814F-2711C6C21109}" type="pres">
      <dgm:prSet presAssocID="{83C01DA4-184B-F941-8223-E54E6C83E64A}" presName="LevelTwoTextNode" presStyleLbl="node3" presStyleIdx="1" presStyleCnt="3" custLinFactY="-116700" custLinFactNeighborX="2536" custLinFactNeighborY="-200000">
        <dgm:presLayoutVars>
          <dgm:chPref val="3"/>
        </dgm:presLayoutVars>
      </dgm:prSet>
      <dgm:spPr/>
    </dgm:pt>
    <dgm:pt modelId="{4EC00C57-30BB-9F48-980C-DDADACADD920}" type="pres">
      <dgm:prSet presAssocID="{83C01DA4-184B-F941-8223-E54E6C83E64A}" presName="level3hierChild" presStyleCnt="0"/>
      <dgm:spPr/>
    </dgm:pt>
    <dgm:pt modelId="{C959AC77-CC43-EC4D-B223-DF67759D96E4}" type="pres">
      <dgm:prSet presAssocID="{A6FE2DCA-61EF-F048-A467-1D762C2DCAD7}" presName="conn2-1" presStyleLbl="parChTrans1D4" presStyleIdx="0" presStyleCnt="3"/>
      <dgm:spPr/>
    </dgm:pt>
    <dgm:pt modelId="{65D9F5FC-0A7F-1940-96C6-61CBA8709903}" type="pres">
      <dgm:prSet presAssocID="{A6FE2DCA-61EF-F048-A467-1D762C2DCAD7}" presName="connTx" presStyleLbl="parChTrans1D4" presStyleIdx="0" presStyleCnt="3"/>
      <dgm:spPr/>
    </dgm:pt>
    <dgm:pt modelId="{23C8D967-A8FF-BF4B-A7DF-C0CC82F31416}" type="pres">
      <dgm:prSet presAssocID="{450D0C88-6809-C545-A2F5-FA4672E794A7}" presName="root2" presStyleCnt="0"/>
      <dgm:spPr/>
    </dgm:pt>
    <dgm:pt modelId="{C1324535-5214-534C-A1DD-9D82357AB693}" type="pres">
      <dgm:prSet presAssocID="{450D0C88-6809-C545-A2F5-FA4672E794A7}" presName="LevelTwoTextNode" presStyleLbl="node4" presStyleIdx="0" presStyleCnt="3" custLinFactNeighborX="-2360" custLinFactNeighborY="29245">
        <dgm:presLayoutVars>
          <dgm:chPref val="3"/>
        </dgm:presLayoutVars>
      </dgm:prSet>
      <dgm:spPr/>
    </dgm:pt>
    <dgm:pt modelId="{C2D04A6D-5B78-944D-A68C-F8BBD8279CE5}" type="pres">
      <dgm:prSet presAssocID="{450D0C88-6809-C545-A2F5-FA4672E794A7}" presName="level3hierChild" presStyleCnt="0"/>
      <dgm:spPr/>
    </dgm:pt>
    <dgm:pt modelId="{32013954-B64D-1747-A6AD-5739C7CA151B}" type="pres">
      <dgm:prSet presAssocID="{FC3A6894-E386-B64D-9198-B64CDD3CED90}" presName="conn2-1" presStyleLbl="parChTrans1D4" presStyleIdx="1" presStyleCnt="3"/>
      <dgm:spPr/>
    </dgm:pt>
    <dgm:pt modelId="{FB4364C1-7507-A14B-814B-A42BF9FA6D08}" type="pres">
      <dgm:prSet presAssocID="{FC3A6894-E386-B64D-9198-B64CDD3CED90}" presName="connTx" presStyleLbl="parChTrans1D4" presStyleIdx="1" presStyleCnt="3"/>
      <dgm:spPr/>
    </dgm:pt>
    <dgm:pt modelId="{BCBE4466-D954-CE43-B54E-A7DC16B93709}" type="pres">
      <dgm:prSet presAssocID="{C43DF084-B73D-6F4D-BD82-4192215CB254}" presName="root2" presStyleCnt="0"/>
      <dgm:spPr/>
    </dgm:pt>
    <dgm:pt modelId="{076CDDE9-16F1-874A-ACDF-30D4941C14C7}" type="pres">
      <dgm:prSet presAssocID="{C43DF084-B73D-6F4D-BD82-4192215CB254}" presName="LevelTwoTextNode" presStyleLbl="node4" presStyleIdx="1" presStyleCnt="3" custLinFactY="-124785" custLinFactNeighborX="1533" custLinFactNeighborY="-200000">
        <dgm:presLayoutVars>
          <dgm:chPref val="3"/>
        </dgm:presLayoutVars>
      </dgm:prSet>
      <dgm:spPr/>
    </dgm:pt>
    <dgm:pt modelId="{766D0FD6-2D65-A14C-8560-61696E13B3D9}" type="pres">
      <dgm:prSet presAssocID="{C43DF084-B73D-6F4D-BD82-4192215CB254}" presName="level3hierChild" presStyleCnt="0"/>
      <dgm:spPr/>
    </dgm:pt>
    <dgm:pt modelId="{E69CE167-E605-D74D-952C-E010F13FB6E9}" type="pres">
      <dgm:prSet presAssocID="{96E552C4-1253-1149-A838-77B323EBE9E4}" presName="conn2-1" presStyleLbl="parChTrans1D4" presStyleIdx="2" presStyleCnt="3"/>
      <dgm:spPr/>
    </dgm:pt>
    <dgm:pt modelId="{C9511BFE-A724-C34C-B56F-EFF2E6699D09}" type="pres">
      <dgm:prSet presAssocID="{96E552C4-1253-1149-A838-77B323EBE9E4}" presName="connTx" presStyleLbl="parChTrans1D4" presStyleIdx="2" presStyleCnt="3"/>
      <dgm:spPr/>
    </dgm:pt>
    <dgm:pt modelId="{20C9436F-4BC7-8A4C-B81B-F9DE02520E17}" type="pres">
      <dgm:prSet presAssocID="{EE5985DE-64E3-7941-AD92-52AF179F1CA6}" presName="root2" presStyleCnt="0"/>
      <dgm:spPr/>
    </dgm:pt>
    <dgm:pt modelId="{085B2DE7-0608-B14A-98C1-04EE09CEC9EC}" type="pres">
      <dgm:prSet presAssocID="{EE5985DE-64E3-7941-AD92-52AF179F1CA6}" presName="LevelTwoTextNode" presStyleLbl="node4" presStyleIdx="2" presStyleCnt="3">
        <dgm:presLayoutVars>
          <dgm:chPref val="3"/>
        </dgm:presLayoutVars>
      </dgm:prSet>
      <dgm:spPr/>
    </dgm:pt>
    <dgm:pt modelId="{5C67C409-9910-424A-880C-9DCF733F59AA}" type="pres">
      <dgm:prSet presAssocID="{EE5985DE-64E3-7941-AD92-52AF179F1CA6}" presName="level3hierChild" presStyleCnt="0"/>
      <dgm:spPr/>
    </dgm:pt>
    <dgm:pt modelId="{F6B7E730-4ACB-C34F-B2E6-2168245DE990}" type="pres">
      <dgm:prSet presAssocID="{D9155D1D-B5BB-B248-82D5-4BC0AA3BD767}" presName="conn2-1" presStyleLbl="parChTrans1D3" presStyleIdx="2" presStyleCnt="3"/>
      <dgm:spPr/>
    </dgm:pt>
    <dgm:pt modelId="{694340C6-3B4A-AD4D-A949-6D5467D4C4E9}" type="pres">
      <dgm:prSet presAssocID="{D9155D1D-B5BB-B248-82D5-4BC0AA3BD767}" presName="connTx" presStyleLbl="parChTrans1D3" presStyleIdx="2" presStyleCnt="3"/>
      <dgm:spPr/>
    </dgm:pt>
    <dgm:pt modelId="{8EEF303E-9736-554A-AB7B-05974B747307}" type="pres">
      <dgm:prSet presAssocID="{67F037B6-867A-B94A-8BA0-6665DEB9F5BF}" presName="root2" presStyleCnt="0"/>
      <dgm:spPr/>
    </dgm:pt>
    <dgm:pt modelId="{66B71E88-04B8-D445-B3E1-6160D90C4566}" type="pres">
      <dgm:prSet presAssocID="{67F037B6-867A-B94A-8BA0-6665DEB9F5BF}" presName="LevelTwoTextNode" presStyleLbl="node3" presStyleIdx="2" presStyleCnt="3" custLinFactNeighborY="-27129">
        <dgm:presLayoutVars>
          <dgm:chPref val="3"/>
        </dgm:presLayoutVars>
      </dgm:prSet>
      <dgm:spPr/>
    </dgm:pt>
    <dgm:pt modelId="{12D93702-7EAA-9F4C-8E13-1494ACC64EF6}" type="pres">
      <dgm:prSet presAssocID="{67F037B6-867A-B94A-8BA0-6665DEB9F5BF}" presName="level3hierChild" presStyleCnt="0"/>
      <dgm:spPr/>
    </dgm:pt>
    <dgm:pt modelId="{DE6B5676-6419-914B-92F9-50BE9652517C}" type="pres">
      <dgm:prSet presAssocID="{268A88CC-9378-D94B-A473-1D796C99E121}" presName="conn2-1" presStyleLbl="parChTrans1D2" presStyleIdx="4" presStyleCnt="5"/>
      <dgm:spPr/>
    </dgm:pt>
    <dgm:pt modelId="{E35E73E4-B73A-D84B-B6F9-104D07E034A4}" type="pres">
      <dgm:prSet presAssocID="{268A88CC-9378-D94B-A473-1D796C99E121}" presName="connTx" presStyleLbl="parChTrans1D2" presStyleIdx="4" presStyleCnt="5"/>
      <dgm:spPr/>
    </dgm:pt>
    <dgm:pt modelId="{37E429C4-CB46-014F-9F7E-0D4FA318E6D2}" type="pres">
      <dgm:prSet presAssocID="{0660EC94-4A45-6943-86C3-F5B2B6FB6354}" presName="root2" presStyleCnt="0"/>
      <dgm:spPr/>
    </dgm:pt>
    <dgm:pt modelId="{30A4B271-E677-5948-8782-01C7A66CBBA9}" type="pres">
      <dgm:prSet presAssocID="{0660EC94-4A45-6943-86C3-F5B2B6FB6354}" presName="LevelTwoTextNode" presStyleLbl="node2" presStyleIdx="4" presStyleCnt="5" custLinFactY="-15297" custLinFactNeighborY="-100000">
        <dgm:presLayoutVars>
          <dgm:chPref val="3"/>
        </dgm:presLayoutVars>
      </dgm:prSet>
      <dgm:spPr/>
    </dgm:pt>
    <dgm:pt modelId="{1C64217B-02EF-5F43-AB3F-2F2DA4754623}" type="pres">
      <dgm:prSet presAssocID="{0660EC94-4A45-6943-86C3-F5B2B6FB6354}" presName="level3hierChild" presStyleCnt="0"/>
      <dgm:spPr/>
    </dgm:pt>
  </dgm:ptLst>
  <dgm:cxnLst>
    <dgm:cxn modelId="{468C6707-E31A-2646-9A8A-272AE55EE694}" type="presOf" srcId="{A6FE2DCA-61EF-F048-A467-1D762C2DCAD7}" destId="{65D9F5FC-0A7F-1940-96C6-61CBA8709903}" srcOrd="1" destOrd="0" presId="urn:microsoft.com/office/officeart/2005/8/layout/hierarchy2"/>
    <dgm:cxn modelId="{C3EA1708-E081-5A43-9D53-FA34E995411F}" type="presOf" srcId="{A17CBAEB-4E01-3541-A3F4-FD82BB781772}" destId="{6E1511C0-49B4-9541-BE50-18420E9A1F2A}" srcOrd="0" destOrd="0" presId="urn:microsoft.com/office/officeart/2005/8/layout/hierarchy2"/>
    <dgm:cxn modelId="{22903710-4705-8041-AC86-7329FA2DDEE7}" srcId="{83C01DA4-184B-F941-8223-E54E6C83E64A}" destId="{EE5985DE-64E3-7941-AD92-52AF179F1CA6}" srcOrd="2" destOrd="0" parTransId="{96E552C4-1253-1149-A838-77B323EBE9E4}" sibTransId="{5F6CA289-FBB1-5343-88CC-979590336F91}"/>
    <dgm:cxn modelId="{2F69AC1D-291D-C346-9F31-25347EBD9B4D}" srcId="{83C01DA4-184B-F941-8223-E54E6C83E64A}" destId="{C43DF084-B73D-6F4D-BD82-4192215CB254}" srcOrd="1" destOrd="0" parTransId="{FC3A6894-E386-B64D-9198-B64CDD3CED90}" sibTransId="{1ED798EA-23EC-734A-B332-BAD0B77B60D2}"/>
    <dgm:cxn modelId="{A1A9FE1E-A846-2B4B-BEA3-0F119F4C9D87}" srcId="{4D361D5F-00EA-7544-87D5-C59070595B07}" destId="{83C01DA4-184B-F941-8223-E54E6C83E64A}" srcOrd="1" destOrd="0" parTransId="{FEFD80AA-A176-C448-B2B3-82AAE3820D94}" sibTransId="{8A579F05-D26D-EA42-878C-6AFBED90B514}"/>
    <dgm:cxn modelId="{C2C4CB20-0912-0F4B-BC90-33895795711E}" type="presOf" srcId="{268A88CC-9378-D94B-A473-1D796C99E121}" destId="{DE6B5676-6419-914B-92F9-50BE9652517C}" srcOrd="0" destOrd="0" presId="urn:microsoft.com/office/officeart/2005/8/layout/hierarchy2"/>
    <dgm:cxn modelId="{8FF15B24-9E57-4044-AB85-CA38407177B1}" type="presOf" srcId="{4D361D5F-00EA-7544-87D5-C59070595B07}" destId="{621AEE0F-778B-DA41-BB49-99A2028DE40E}" srcOrd="0" destOrd="0" presId="urn:microsoft.com/office/officeart/2005/8/layout/hierarchy2"/>
    <dgm:cxn modelId="{5F8A7633-2D40-DD4F-B6E0-B050858F97BE}" type="presOf" srcId="{EE5985DE-64E3-7941-AD92-52AF179F1CA6}" destId="{085B2DE7-0608-B14A-98C1-04EE09CEC9EC}" srcOrd="0" destOrd="0" presId="urn:microsoft.com/office/officeart/2005/8/layout/hierarchy2"/>
    <dgm:cxn modelId="{D0D6693C-2B88-C145-86B3-4B8249011AB8}" type="presOf" srcId="{50264EFA-BCA3-654B-9AB9-8DFBCF681FEE}" destId="{3AE20DE2-3AE6-B249-AC3A-2EE39B446B06}" srcOrd="0" destOrd="0" presId="urn:microsoft.com/office/officeart/2005/8/layout/hierarchy2"/>
    <dgm:cxn modelId="{4FF07D46-DD04-754F-8E3B-9F7A6362139C}" type="presOf" srcId="{7A452571-DD77-684A-858B-BECFC9AFC5EB}" destId="{CC266E6E-937F-3844-9BA9-6070F1F37037}" srcOrd="1" destOrd="0" presId="urn:microsoft.com/office/officeart/2005/8/layout/hierarchy2"/>
    <dgm:cxn modelId="{ADB49A4B-E34F-F641-882D-DB9D59463FC0}" type="presOf" srcId="{FC3A6894-E386-B64D-9198-B64CDD3CED90}" destId="{FB4364C1-7507-A14B-814B-A42BF9FA6D08}" srcOrd="1" destOrd="0" presId="urn:microsoft.com/office/officeart/2005/8/layout/hierarchy2"/>
    <dgm:cxn modelId="{6038F04B-F8DF-594B-A281-2F330A8E52AD}" type="presOf" srcId="{83C01DA4-184B-F941-8223-E54E6C83E64A}" destId="{F1BDC984-6EA4-724D-814F-2711C6C21109}" srcOrd="0" destOrd="0" presId="urn:microsoft.com/office/officeart/2005/8/layout/hierarchy2"/>
    <dgm:cxn modelId="{65679153-7AF8-8343-A8D5-7827E7EA22B1}" type="presOf" srcId="{96E552C4-1253-1149-A838-77B323EBE9E4}" destId="{E69CE167-E605-D74D-952C-E010F13FB6E9}" srcOrd="0" destOrd="0" presId="urn:microsoft.com/office/officeart/2005/8/layout/hierarchy2"/>
    <dgm:cxn modelId="{9F66D95C-1778-334B-BDA5-868F45DB58E2}" type="presOf" srcId="{E82E1DD1-B791-EA4B-8B53-87DA81240946}" destId="{34669E4B-048A-9F45-B504-1F25DBE5653C}" srcOrd="0" destOrd="0" presId="urn:microsoft.com/office/officeart/2005/8/layout/hierarchy2"/>
    <dgm:cxn modelId="{796E3660-1FB0-2142-A7D8-1E8A4CB63A70}" type="presOf" srcId="{C43DF084-B73D-6F4D-BD82-4192215CB254}" destId="{076CDDE9-16F1-874A-ACDF-30D4941C14C7}" srcOrd="0" destOrd="0" presId="urn:microsoft.com/office/officeart/2005/8/layout/hierarchy2"/>
    <dgm:cxn modelId="{6C7C6D63-ED75-D74B-9613-6599B655238E}" type="presOf" srcId="{D084FBC5-3EA8-9B43-AA0D-F9A5D08E2B35}" destId="{56E45BD5-ED2D-E344-9BB6-0E132FF9AB9A}" srcOrd="1" destOrd="0" presId="urn:microsoft.com/office/officeart/2005/8/layout/hierarchy2"/>
    <dgm:cxn modelId="{9D96B166-2310-7D41-BFB8-7AF3052FE40D}" type="presOf" srcId="{D9155D1D-B5BB-B248-82D5-4BC0AA3BD767}" destId="{694340C6-3B4A-AD4D-A949-6D5467D4C4E9}" srcOrd="1" destOrd="0" presId="urn:microsoft.com/office/officeart/2005/8/layout/hierarchy2"/>
    <dgm:cxn modelId="{8D2FF36A-898C-8B47-A33C-9D26531E32D2}" type="presOf" srcId="{F946023C-67A6-904E-AB43-145BF455AE2F}" destId="{15FD7173-6F00-6843-A917-41782531AD8F}" srcOrd="0" destOrd="0" presId="urn:microsoft.com/office/officeart/2005/8/layout/hierarchy2"/>
    <dgm:cxn modelId="{1C60DF6D-A5C0-244B-9290-FA1D861AC8D2}" type="presOf" srcId="{96E552C4-1253-1149-A838-77B323EBE9E4}" destId="{C9511BFE-A724-C34C-B56F-EFF2E6699D09}" srcOrd="1" destOrd="0" presId="urn:microsoft.com/office/officeart/2005/8/layout/hierarchy2"/>
    <dgm:cxn modelId="{F869116E-AE21-1D46-AA87-51E2BD3F6B36}" type="presOf" srcId="{67F037B6-867A-B94A-8BA0-6665DEB9F5BF}" destId="{66B71E88-04B8-D445-B3E1-6160D90C4566}" srcOrd="0" destOrd="0" presId="urn:microsoft.com/office/officeart/2005/8/layout/hierarchy2"/>
    <dgm:cxn modelId="{8D6F3774-D740-A84F-95B6-D2A909915A1D}" srcId="{F946023C-67A6-904E-AB43-145BF455AE2F}" destId="{EDB2E410-06BB-7141-AE5A-B4CD60F1DE0C}" srcOrd="0" destOrd="0" parTransId="{D084FBC5-3EA8-9B43-AA0D-F9A5D08E2B35}" sibTransId="{038D28A3-4428-B748-A3E4-044D2363EAB1}"/>
    <dgm:cxn modelId="{CF424874-0E4E-7849-88B6-8A6A21A654D0}" type="presOf" srcId="{D9155D1D-B5BB-B248-82D5-4BC0AA3BD767}" destId="{F6B7E730-4ACB-C34F-B2E6-2168245DE990}" srcOrd="0" destOrd="0" presId="urn:microsoft.com/office/officeart/2005/8/layout/hierarchy2"/>
    <dgm:cxn modelId="{A63AAE7B-331B-BB4D-811B-5DE955FDDE3E}" type="presOf" srcId="{FC3A6894-E386-B64D-9198-B64CDD3CED90}" destId="{32013954-B64D-1747-A6AD-5739C7CA151B}" srcOrd="0" destOrd="0" presId="urn:microsoft.com/office/officeart/2005/8/layout/hierarchy2"/>
    <dgm:cxn modelId="{FB21527D-E1AA-7440-BCC2-22A8A139932B}" type="presOf" srcId="{FEFD80AA-A176-C448-B2B3-82AAE3820D94}" destId="{08FC701F-5E46-1445-8593-43DDA794EAD2}" srcOrd="0" destOrd="0" presId="urn:microsoft.com/office/officeart/2005/8/layout/hierarchy2"/>
    <dgm:cxn modelId="{D2BBBD7E-DFFB-FA4F-B9F4-A07BFBBB195E}" type="presOf" srcId="{450D0C88-6809-C545-A2F5-FA4672E794A7}" destId="{C1324535-5214-534C-A1DD-9D82357AB693}" srcOrd="0" destOrd="0" presId="urn:microsoft.com/office/officeart/2005/8/layout/hierarchy2"/>
    <dgm:cxn modelId="{6EDB6581-1D51-BB4E-99DE-4E5A81109256}" srcId="{F946023C-67A6-904E-AB43-145BF455AE2F}" destId="{4D361D5F-00EA-7544-87D5-C59070595B07}" srcOrd="3" destOrd="0" parTransId="{A17CBAEB-4E01-3541-A3F4-FD82BB781772}" sibTransId="{928A7E8D-B11A-E44F-BF81-06A1558B668F}"/>
    <dgm:cxn modelId="{7EB63582-D63E-4D4C-902B-9AAF0E7C78D9}" srcId="{4D361D5F-00EA-7544-87D5-C59070595B07}" destId="{E82E1DD1-B791-EA4B-8B53-87DA81240946}" srcOrd="0" destOrd="0" parTransId="{4529B724-9F45-8940-9007-6A60DDE5C8D3}" sibTransId="{767A43B7-9695-9641-9ECD-07BEFC9247F2}"/>
    <dgm:cxn modelId="{4D118783-1185-2945-BC4C-47DA0239D15F}" type="presOf" srcId="{080563C1-7C33-CD45-86BD-BC0C0F524446}" destId="{A5A0D648-8C81-B644-9775-7408B99CA457}" srcOrd="0" destOrd="0" presId="urn:microsoft.com/office/officeart/2005/8/layout/hierarchy2"/>
    <dgm:cxn modelId="{4D794686-4492-D44D-89BA-25F335F14376}" type="presOf" srcId="{A6FE2DCA-61EF-F048-A467-1D762C2DCAD7}" destId="{C959AC77-CC43-EC4D-B223-DF67759D96E4}" srcOrd="0" destOrd="0" presId="urn:microsoft.com/office/officeart/2005/8/layout/hierarchy2"/>
    <dgm:cxn modelId="{EAC44487-F1ED-7842-8E5F-8506D0D8841F}" type="presOf" srcId="{268A88CC-9378-D94B-A473-1D796C99E121}" destId="{E35E73E4-B73A-D84B-B6F9-104D07E034A4}" srcOrd="1" destOrd="0" presId="urn:microsoft.com/office/officeart/2005/8/layout/hierarchy2"/>
    <dgm:cxn modelId="{F86E9D90-9A13-C148-A8D2-98B347A58BB1}" srcId="{F946023C-67A6-904E-AB43-145BF455AE2F}" destId="{50264EFA-BCA3-654B-9AB9-8DFBCF681FEE}" srcOrd="1" destOrd="0" parTransId="{7A452571-DD77-684A-858B-BECFC9AFC5EB}" sibTransId="{4AF2AF4B-6CDE-C04B-8EF3-A8500C97820B}"/>
    <dgm:cxn modelId="{0470989E-78E2-E446-BD84-1FF50D7F9FDD}" type="presOf" srcId="{FEFD80AA-A176-C448-B2B3-82AAE3820D94}" destId="{1F04D093-6610-F145-B666-44B9FAFF850D}" srcOrd="1" destOrd="0" presId="urn:microsoft.com/office/officeart/2005/8/layout/hierarchy2"/>
    <dgm:cxn modelId="{5CE655A2-5002-FB46-AC64-76419775E08C}" srcId="{83C01DA4-184B-F941-8223-E54E6C83E64A}" destId="{450D0C88-6809-C545-A2F5-FA4672E794A7}" srcOrd="0" destOrd="0" parTransId="{A6FE2DCA-61EF-F048-A467-1D762C2DCAD7}" sibTransId="{D6788539-6542-5C42-A097-27C71290C5D6}"/>
    <dgm:cxn modelId="{1ACB3AA6-C578-F54D-A233-D69DE8267981}" type="presOf" srcId="{D084FBC5-3EA8-9B43-AA0D-F9A5D08E2B35}" destId="{709B7F1B-3C3B-B749-943A-5F6D6FC269B5}" srcOrd="0" destOrd="0" presId="urn:microsoft.com/office/officeart/2005/8/layout/hierarchy2"/>
    <dgm:cxn modelId="{BA7D17B4-787D-D343-AC94-2523582CE2F1}" type="presOf" srcId="{4529B724-9F45-8940-9007-6A60DDE5C8D3}" destId="{18F93F70-0F6D-254E-B9D3-5E683001C0A6}" srcOrd="0" destOrd="0" presId="urn:microsoft.com/office/officeart/2005/8/layout/hierarchy2"/>
    <dgm:cxn modelId="{CB43C8C0-AFB8-444A-A678-BF063B2BC876}" type="presOf" srcId="{4529B724-9F45-8940-9007-6A60DDE5C8D3}" destId="{15A04F75-3FDC-8B4A-9188-74390F5E59CF}" srcOrd="1" destOrd="0" presId="urn:microsoft.com/office/officeart/2005/8/layout/hierarchy2"/>
    <dgm:cxn modelId="{0375F9C3-641C-3949-886F-4CBBDEB90C24}" type="presOf" srcId="{A17CBAEB-4E01-3541-A3F4-FD82BB781772}" destId="{E898306B-2101-4E4C-B28E-B19A04F15CEE}" srcOrd="1" destOrd="0" presId="urn:microsoft.com/office/officeart/2005/8/layout/hierarchy2"/>
    <dgm:cxn modelId="{F6F8E3D1-91EF-414E-BA11-1D0C05FC7303}" type="presOf" srcId="{A311BBCC-ADDD-7E4B-B708-61421A5F58A7}" destId="{C0546123-91AA-8A44-8F1E-A997C29C8398}" srcOrd="0" destOrd="0" presId="urn:microsoft.com/office/officeart/2005/8/layout/hierarchy2"/>
    <dgm:cxn modelId="{6B6436D3-44EE-C442-8DDA-71A14D380B6F}" type="presOf" srcId="{7A452571-DD77-684A-858B-BECFC9AFC5EB}" destId="{53F0F056-A535-A244-9617-AC2A27DEF88D}" srcOrd="0" destOrd="0" presId="urn:microsoft.com/office/officeart/2005/8/layout/hierarchy2"/>
    <dgm:cxn modelId="{2203D2DB-18DE-EA45-BC9C-952C12C5B705}" type="presOf" srcId="{4C9BE0A1-15B4-9247-A6F8-77741B3F44EB}" destId="{A848BBA6-15A7-4E4C-AA62-075064BCF18A}" srcOrd="1" destOrd="0" presId="urn:microsoft.com/office/officeart/2005/8/layout/hierarchy2"/>
    <dgm:cxn modelId="{0D325DE7-9AA4-1E45-A871-6E290E843D16}" type="presOf" srcId="{4C9BE0A1-15B4-9247-A6F8-77741B3F44EB}" destId="{6B53AC3D-20C5-004B-A807-4B5690562297}" srcOrd="0" destOrd="0" presId="urn:microsoft.com/office/officeart/2005/8/layout/hierarchy2"/>
    <dgm:cxn modelId="{28D613EC-93C8-8043-868E-BA9C93955F10}" srcId="{A311BBCC-ADDD-7E4B-B708-61421A5F58A7}" destId="{F946023C-67A6-904E-AB43-145BF455AE2F}" srcOrd="0" destOrd="0" parTransId="{6A5F5AB3-904E-AE4E-BB2A-6A5754122B66}" sibTransId="{B3D16002-4DCA-8B4F-B5FB-71D59E95CCB2}"/>
    <dgm:cxn modelId="{1D3452EE-4B41-924A-8FA3-D865229E835B}" srcId="{4D361D5F-00EA-7544-87D5-C59070595B07}" destId="{67F037B6-867A-B94A-8BA0-6665DEB9F5BF}" srcOrd="2" destOrd="0" parTransId="{D9155D1D-B5BB-B248-82D5-4BC0AA3BD767}" sibTransId="{B6EC0302-B610-9D47-984E-1508C3BFE40D}"/>
    <dgm:cxn modelId="{3D361FF2-A75C-A043-B88F-0B6E4AB862FB}" srcId="{F946023C-67A6-904E-AB43-145BF455AE2F}" destId="{080563C1-7C33-CD45-86BD-BC0C0F524446}" srcOrd="2" destOrd="0" parTransId="{4C9BE0A1-15B4-9247-A6F8-77741B3F44EB}" sibTransId="{AF26C602-89AC-004F-AB19-126F7A2071DD}"/>
    <dgm:cxn modelId="{7737EEF2-D77C-D443-817A-E6798446F2F1}" type="presOf" srcId="{0660EC94-4A45-6943-86C3-F5B2B6FB6354}" destId="{30A4B271-E677-5948-8782-01C7A66CBBA9}" srcOrd="0" destOrd="0" presId="urn:microsoft.com/office/officeart/2005/8/layout/hierarchy2"/>
    <dgm:cxn modelId="{28B9F4F9-8875-7F42-9AFA-608D660E8A6E}" type="presOf" srcId="{EDB2E410-06BB-7141-AE5A-B4CD60F1DE0C}" destId="{89117923-DAE4-CC4E-A51A-FFD8D95074FF}" srcOrd="0" destOrd="0" presId="urn:microsoft.com/office/officeart/2005/8/layout/hierarchy2"/>
    <dgm:cxn modelId="{1B9668FC-BECE-E244-B869-F85BCD6901F3}" srcId="{F946023C-67A6-904E-AB43-145BF455AE2F}" destId="{0660EC94-4A45-6943-86C3-F5B2B6FB6354}" srcOrd="4" destOrd="0" parTransId="{268A88CC-9378-D94B-A473-1D796C99E121}" sibTransId="{AC0C5EEA-6217-854A-ABC8-6B4F6842C3EA}"/>
    <dgm:cxn modelId="{BC044C9B-4EE5-0148-B6F6-186F89371C37}" type="presParOf" srcId="{C0546123-91AA-8A44-8F1E-A997C29C8398}" destId="{F4417700-4040-7842-B518-21A2BE0E5E3B}" srcOrd="0" destOrd="0" presId="urn:microsoft.com/office/officeart/2005/8/layout/hierarchy2"/>
    <dgm:cxn modelId="{7747D249-2D59-1346-A108-EA761DB011C1}" type="presParOf" srcId="{F4417700-4040-7842-B518-21A2BE0E5E3B}" destId="{15FD7173-6F00-6843-A917-41782531AD8F}" srcOrd="0" destOrd="0" presId="urn:microsoft.com/office/officeart/2005/8/layout/hierarchy2"/>
    <dgm:cxn modelId="{3FE83094-F154-6F4F-8B13-1F8BA63C72B6}" type="presParOf" srcId="{F4417700-4040-7842-B518-21A2BE0E5E3B}" destId="{17518CD7-2376-DB41-A810-815D1A111F1D}" srcOrd="1" destOrd="0" presId="urn:microsoft.com/office/officeart/2005/8/layout/hierarchy2"/>
    <dgm:cxn modelId="{D1A92A1A-8313-8A4D-B383-E73A3AC26E29}" type="presParOf" srcId="{17518CD7-2376-DB41-A810-815D1A111F1D}" destId="{709B7F1B-3C3B-B749-943A-5F6D6FC269B5}" srcOrd="0" destOrd="0" presId="urn:microsoft.com/office/officeart/2005/8/layout/hierarchy2"/>
    <dgm:cxn modelId="{32794609-1CDF-434B-996D-7EC2A594A9C3}" type="presParOf" srcId="{709B7F1B-3C3B-B749-943A-5F6D6FC269B5}" destId="{56E45BD5-ED2D-E344-9BB6-0E132FF9AB9A}" srcOrd="0" destOrd="0" presId="urn:microsoft.com/office/officeart/2005/8/layout/hierarchy2"/>
    <dgm:cxn modelId="{800D7DF8-EAF4-E64B-8E40-377893EC61F8}" type="presParOf" srcId="{17518CD7-2376-DB41-A810-815D1A111F1D}" destId="{3360BAE8-77D0-9946-8D80-591E4E606440}" srcOrd="1" destOrd="0" presId="urn:microsoft.com/office/officeart/2005/8/layout/hierarchy2"/>
    <dgm:cxn modelId="{6F83E7F6-5420-B844-8F4A-D3B827D3408B}" type="presParOf" srcId="{3360BAE8-77D0-9946-8D80-591E4E606440}" destId="{89117923-DAE4-CC4E-A51A-FFD8D95074FF}" srcOrd="0" destOrd="0" presId="urn:microsoft.com/office/officeart/2005/8/layout/hierarchy2"/>
    <dgm:cxn modelId="{8D5E356A-6208-504D-BF82-05D39D66B6C6}" type="presParOf" srcId="{3360BAE8-77D0-9946-8D80-591E4E606440}" destId="{195BA012-B373-6744-8AD1-89B696E7C7A0}" srcOrd="1" destOrd="0" presId="urn:microsoft.com/office/officeart/2005/8/layout/hierarchy2"/>
    <dgm:cxn modelId="{C358FE1D-5AE6-9D48-9951-94AF136D33C1}" type="presParOf" srcId="{17518CD7-2376-DB41-A810-815D1A111F1D}" destId="{53F0F056-A535-A244-9617-AC2A27DEF88D}" srcOrd="2" destOrd="0" presId="urn:microsoft.com/office/officeart/2005/8/layout/hierarchy2"/>
    <dgm:cxn modelId="{B79F2A0D-12B8-304A-8141-553BFA9E8080}" type="presParOf" srcId="{53F0F056-A535-A244-9617-AC2A27DEF88D}" destId="{CC266E6E-937F-3844-9BA9-6070F1F37037}" srcOrd="0" destOrd="0" presId="urn:microsoft.com/office/officeart/2005/8/layout/hierarchy2"/>
    <dgm:cxn modelId="{8B161F06-3CBC-4F40-9218-68F109DF706E}" type="presParOf" srcId="{17518CD7-2376-DB41-A810-815D1A111F1D}" destId="{654EF860-70C2-5145-A87F-CD67F84AB9BC}" srcOrd="3" destOrd="0" presId="urn:microsoft.com/office/officeart/2005/8/layout/hierarchy2"/>
    <dgm:cxn modelId="{14CF2C7D-4711-E042-8410-9F5735A0D3F1}" type="presParOf" srcId="{654EF860-70C2-5145-A87F-CD67F84AB9BC}" destId="{3AE20DE2-3AE6-B249-AC3A-2EE39B446B06}" srcOrd="0" destOrd="0" presId="urn:microsoft.com/office/officeart/2005/8/layout/hierarchy2"/>
    <dgm:cxn modelId="{167904F7-88A9-5743-A7B6-FE26E0CC59C2}" type="presParOf" srcId="{654EF860-70C2-5145-A87F-CD67F84AB9BC}" destId="{C0E4CE8E-B414-254B-A3EA-5D5CCB0BE260}" srcOrd="1" destOrd="0" presId="urn:microsoft.com/office/officeart/2005/8/layout/hierarchy2"/>
    <dgm:cxn modelId="{151157DE-12D8-0949-A2C0-BD6AA0CAF33D}" type="presParOf" srcId="{17518CD7-2376-DB41-A810-815D1A111F1D}" destId="{6B53AC3D-20C5-004B-A807-4B5690562297}" srcOrd="4" destOrd="0" presId="urn:microsoft.com/office/officeart/2005/8/layout/hierarchy2"/>
    <dgm:cxn modelId="{70050795-5ACB-5F42-9854-DB0BD14F16DF}" type="presParOf" srcId="{6B53AC3D-20C5-004B-A807-4B5690562297}" destId="{A848BBA6-15A7-4E4C-AA62-075064BCF18A}" srcOrd="0" destOrd="0" presId="urn:microsoft.com/office/officeart/2005/8/layout/hierarchy2"/>
    <dgm:cxn modelId="{68CDF95C-65A3-E643-8C7C-612C0D1F2ACB}" type="presParOf" srcId="{17518CD7-2376-DB41-A810-815D1A111F1D}" destId="{DE9D509E-DB64-B84E-ADC5-C7ACF7F174FD}" srcOrd="5" destOrd="0" presId="urn:microsoft.com/office/officeart/2005/8/layout/hierarchy2"/>
    <dgm:cxn modelId="{32422EAA-1A81-0649-965B-D6A43D75B779}" type="presParOf" srcId="{DE9D509E-DB64-B84E-ADC5-C7ACF7F174FD}" destId="{A5A0D648-8C81-B644-9775-7408B99CA457}" srcOrd="0" destOrd="0" presId="urn:microsoft.com/office/officeart/2005/8/layout/hierarchy2"/>
    <dgm:cxn modelId="{5A2F9BA6-66A9-5C45-BBF0-9D37B8320CCB}" type="presParOf" srcId="{DE9D509E-DB64-B84E-ADC5-C7ACF7F174FD}" destId="{4DCAAD8E-C1B1-4D49-BD40-EDCB77CA0469}" srcOrd="1" destOrd="0" presId="urn:microsoft.com/office/officeart/2005/8/layout/hierarchy2"/>
    <dgm:cxn modelId="{16C4163F-FD60-8E43-9D1D-AD736B8AC5FB}" type="presParOf" srcId="{17518CD7-2376-DB41-A810-815D1A111F1D}" destId="{6E1511C0-49B4-9541-BE50-18420E9A1F2A}" srcOrd="6" destOrd="0" presId="urn:microsoft.com/office/officeart/2005/8/layout/hierarchy2"/>
    <dgm:cxn modelId="{1FD56FC0-7010-E049-80ED-F304F2114B92}" type="presParOf" srcId="{6E1511C0-49B4-9541-BE50-18420E9A1F2A}" destId="{E898306B-2101-4E4C-B28E-B19A04F15CEE}" srcOrd="0" destOrd="0" presId="urn:microsoft.com/office/officeart/2005/8/layout/hierarchy2"/>
    <dgm:cxn modelId="{1E480390-8588-1440-9EDE-361141E2C880}" type="presParOf" srcId="{17518CD7-2376-DB41-A810-815D1A111F1D}" destId="{86D85AA2-E24B-B141-8415-05AE3AD55A0D}" srcOrd="7" destOrd="0" presId="urn:microsoft.com/office/officeart/2005/8/layout/hierarchy2"/>
    <dgm:cxn modelId="{BF5FBBA2-A0B6-474A-9DF2-C5C8D2AB73BF}" type="presParOf" srcId="{86D85AA2-E24B-B141-8415-05AE3AD55A0D}" destId="{621AEE0F-778B-DA41-BB49-99A2028DE40E}" srcOrd="0" destOrd="0" presId="urn:microsoft.com/office/officeart/2005/8/layout/hierarchy2"/>
    <dgm:cxn modelId="{0C53B95F-5188-2A45-AAD4-A7D864AB4376}" type="presParOf" srcId="{86D85AA2-E24B-B141-8415-05AE3AD55A0D}" destId="{D7D160FF-0BBA-A343-B5CF-5D67085A8B98}" srcOrd="1" destOrd="0" presId="urn:microsoft.com/office/officeart/2005/8/layout/hierarchy2"/>
    <dgm:cxn modelId="{0D6C8381-778F-754C-B28C-5078D6D32F4B}" type="presParOf" srcId="{D7D160FF-0BBA-A343-B5CF-5D67085A8B98}" destId="{18F93F70-0F6D-254E-B9D3-5E683001C0A6}" srcOrd="0" destOrd="0" presId="urn:microsoft.com/office/officeart/2005/8/layout/hierarchy2"/>
    <dgm:cxn modelId="{26298728-5DC0-E340-9C8C-2D77DE394C72}" type="presParOf" srcId="{18F93F70-0F6D-254E-B9D3-5E683001C0A6}" destId="{15A04F75-3FDC-8B4A-9188-74390F5E59CF}" srcOrd="0" destOrd="0" presId="urn:microsoft.com/office/officeart/2005/8/layout/hierarchy2"/>
    <dgm:cxn modelId="{27F2E5B3-9EF9-1641-ACA6-9533005E9434}" type="presParOf" srcId="{D7D160FF-0BBA-A343-B5CF-5D67085A8B98}" destId="{8988246C-CDC5-8A46-925E-B9677AD9BFD4}" srcOrd="1" destOrd="0" presId="urn:microsoft.com/office/officeart/2005/8/layout/hierarchy2"/>
    <dgm:cxn modelId="{5A848B57-E761-8743-AD75-43EE48E85F5F}" type="presParOf" srcId="{8988246C-CDC5-8A46-925E-B9677AD9BFD4}" destId="{34669E4B-048A-9F45-B504-1F25DBE5653C}" srcOrd="0" destOrd="0" presId="urn:microsoft.com/office/officeart/2005/8/layout/hierarchy2"/>
    <dgm:cxn modelId="{E8F1117C-A752-BA4A-88AE-D2BE636985BC}" type="presParOf" srcId="{8988246C-CDC5-8A46-925E-B9677AD9BFD4}" destId="{22D3C7A4-E003-4B4A-9AD4-AC7BDEB0B9E0}" srcOrd="1" destOrd="0" presId="urn:microsoft.com/office/officeart/2005/8/layout/hierarchy2"/>
    <dgm:cxn modelId="{49FB149C-3C98-5C43-835D-7AA4591DFA1F}" type="presParOf" srcId="{D7D160FF-0BBA-A343-B5CF-5D67085A8B98}" destId="{08FC701F-5E46-1445-8593-43DDA794EAD2}" srcOrd="2" destOrd="0" presId="urn:microsoft.com/office/officeart/2005/8/layout/hierarchy2"/>
    <dgm:cxn modelId="{822EDB11-B49E-054A-8761-B3B1AD346FF2}" type="presParOf" srcId="{08FC701F-5E46-1445-8593-43DDA794EAD2}" destId="{1F04D093-6610-F145-B666-44B9FAFF850D}" srcOrd="0" destOrd="0" presId="urn:microsoft.com/office/officeart/2005/8/layout/hierarchy2"/>
    <dgm:cxn modelId="{FA1BE48E-14FB-F54D-B423-55BA9F45E374}" type="presParOf" srcId="{D7D160FF-0BBA-A343-B5CF-5D67085A8B98}" destId="{F08B7278-A7A5-3340-8B20-E98FB53B7472}" srcOrd="3" destOrd="0" presId="urn:microsoft.com/office/officeart/2005/8/layout/hierarchy2"/>
    <dgm:cxn modelId="{F5C8ADC9-C0C8-3644-AFC8-3F884F8237FB}" type="presParOf" srcId="{F08B7278-A7A5-3340-8B20-E98FB53B7472}" destId="{F1BDC984-6EA4-724D-814F-2711C6C21109}" srcOrd="0" destOrd="0" presId="urn:microsoft.com/office/officeart/2005/8/layout/hierarchy2"/>
    <dgm:cxn modelId="{69237850-44DF-EE40-BEB5-9A796014A399}" type="presParOf" srcId="{F08B7278-A7A5-3340-8B20-E98FB53B7472}" destId="{4EC00C57-30BB-9F48-980C-DDADACADD920}" srcOrd="1" destOrd="0" presId="urn:microsoft.com/office/officeart/2005/8/layout/hierarchy2"/>
    <dgm:cxn modelId="{148FB913-22B1-2F49-92E2-67001CBE7366}" type="presParOf" srcId="{4EC00C57-30BB-9F48-980C-DDADACADD920}" destId="{C959AC77-CC43-EC4D-B223-DF67759D96E4}" srcOrd="0" destOrd="0" presId="urn:microsoft.com/office/officeart/2005/8/layout/hierarchy2"/>
    <dgm:cxn modelId="{018B70A1-3902-014B-8179-E5AF89331310}" type="presParOf" srcId="{C959AC77-CC43-EC4D-B223-DF67759D96E4}" destId="{65D9F5FC-0A7F-1940-96C6-61CBA8709903}" srcOrd="0" destOrd="0" presId="urn:microsoft.com/office/officeart/2005/8/layout/hierarchy2"/>
    <dgm:cxn modelId="{942FF886-4AF5-B449-9920-63F21AF29114}" type="presParOf" srcId="{4EC00C57-30BB-9F48-980C-DDADACADD920}" destId="{23C8D967-A8FF-BF4B-A7DF-C0CC82F31416}" srcOrd="1" destOrd="0" presId="urn:microsoft.com/office/officeart/2005/8/layout/hierarchy2"/>
    <dgm:cxn modelId="{9FF2C007-0E26-F240-B037-8F0B8537F665}" type="presParOf" srcId="{23C8D967-A8FF-BF4B-A7DF-C0CC82F31416}" destId="{C1324535-5214-534C-A1DD-9D82357AB693}" srcOrd="0" destOrd="0" presId="urn:microsoft.com/office/officeart/2005/8/layout/hierarchy2"/>
    <dgm:cxn modelId="{E6E716AF-8F36-8E48-863A-DB32F42D016D}" type="presParOf" srcId="{23C8D967-A8FF-BF4B-A7DF-C0CC82F31416}" destId="{C2D04A6D-5B78-944D-A68C-F8BBD8279CE5}" srcOrd="1" destOrd="0" presId="urn:microsoft.com/office/officeart/2005/8/layout/hierarchy2"/>
    <dgm:cxn modelId="{3E41B233-FF15-0A4E-B98B-B8CD25B3DBB3}" type="presParOf" srcId="{4EC00C57-30BB-9F48-980C-DDADACADD920}" destId="{32013954-B64D-1747-A6AD-5739C7CA151B}" srcOrd="2" destOrd="0" presId="urn:microsoft.com/office/officeart/2005/8/layout/hierarchy2"/>
    <dgm:cxn modelId="{CE5BE240-6A77-4249-8C7D-145BD51451BB}" type="presParOf" srcId="{32013954-B64D-1747-A6AD-5739C7CA151B}" destId="{FB4364C1-7507-A14B-814B-A42BF9FA6D08}" srcOrd="0" destOrd="0" presId="urn:microsoft.com/office/officeart/2005/8/layout/hierarchy2"/>
    <dgm:cxn modelId="{A305687A-4231-264F-8EDB-04CAFD2B5486}" type="presParOf" srcId="{4EC00C57-30BB-9F48-980C-DDADACADD920}" destId="{BCBE4466-D954-CE43-B54E-A7DC16B93709}" srcOrd="3" destOrd="0" presId="urn:microsoft.com/office/officeart/2005/8/layout/hierarchy2"/>
    <dgm:cxn modelId="{5B20EA86-842C-2F48-9E1C-8687C449CB8C}" type="presParOf" srcId="{BCBE4466-D954-CE43-B54E-A7DC16B93709}" destId="{076CDDE9-16F1-874A-ACDF-30D4941C14C7}" srcOrd="0" destOrd="0" presId="urn:microsoft.com/office/officeart/2005/8/layout/hierarchy2"/>
    <dgm:cxn modelId="{DE9DB055-A24A-7648-B3E1-8649A2BE05E5}" type="presParOf" srcId="{BCBE4466-D954-CE43-B54E-A7DC16B93709}" destId="{766D0FD6-2D65-A14C-8560-61696E13B3D9}" srcOrd="1" destOrd="0" presId="urn:microsoft.com/office/officeart/2005/8/layout/hierarchy2"/>
    <dgm:cxn modelId="{8051AD40-D295-D246-9978-806E6DA8381D}" type="presParOf" srcId="{4EC00C57-30BB-9F48-980C-DDADACADD920}" destId="{E69CE167-E605-D74D-952C-E010F13FB6E9}" srcOrd="4" destOrd="0" presId="urn:microsoft.com/office/officeart/2005/8/layout/hierarchy2"/>
    <dgm:cxn modelId="{CBA9D7D8-591B-F44A-89A4-D475BBE6DFDF}" type="presParOf" srcId="{E69CE167-E605-D74D-952C-E010F13FB6E9}" destId="{C9511BFE-A724-C34C-B56F-EFF2E6699D09}" srcOrd="0" destOrd="0" presId="urn:microsoft.com/office/officeart/2005/8/layout/hierarchy2"/>
    <dgm:cxn modelId="{E7FCA855-77C5-8E4A-A2ED-62B64C96E0FA}" type="presParOf" srcId="{4EC00C57-30BB-9F48-980C-DDADACADD920}" destId="{20C9436F-4BC7-8A4C-B81B-F9DE02520E17}" srcOrd="5" destOrd="0" presId="urn:microsoft.com/office/officeart/2005/8/layout/hierarchy2"/>
    <dgm:cxn modelId="{F599B4E4-4388-FC4F-9E6B-1169F2DC20DD}" type="presParOf" srcId="{20C9436F-4BC7-8A4C-B81B-F9DE02520E17}" destId="{085B2DE7-0608-B14A-98C1-04EE09CEC9EC}" srcOrd="0" destOrd="0" presId="urn:microsoft.com/office/officeart/2005/8/layout/hierarchy2"/>
    <dgm:cxn modelId="{F6A72408-57A1-314F-B8F6-9AE1EBD8FD68}" type="presParOf" srcId="{20C9436F-4BC7-8A4C-B81B-F9DE02520E17}" destId="{5C67C409-9910-424A-880C-9DCF733F59AA}" srcOrd="1" destOrd="0" presId="urn:microsoft.com/office/officeart/2005/8/layout/hierarchy2"/>
    <dgm:cxn modelId="{D3580574-3469-9D46-BC62-3A74DFDDEE87}" type="presParOf" srcId="{D7D160FF-0BBA-A343-B5CF-5D67085A8B98}" destId="{F6B7E730-4ACB-C34F-B2E6-2168245DE990}" srcOrd="4" destOrd="0" presId="urn:microsoft.com/office/officeart/2005/8/layout/hierarchy2"/>
    <dgm:cxn modelId="{1815D5DE-C81A-0C4D-8DD4-11BA351C5A0E}" type="presParOf" srcId="{F6B7E730-4ACB-C34F-B2E6-2168245DE990}" destId="{694340C6-3B4A-AD4D-A949-6D5467D4C4E9}" srcOrd="0" destOrd="0" presId="urn:microsoft.com/office/officeart/2005/8/layout/hierarchy2"/>
    <dgm:cxn modelId="{F3D0A7FA-A2BA-9348-B71F-724E1ED244E8}" type="presParOf" srcId="{D7D160FF-0BBA-A343-B5CF-5D67085A8B98}" destId="{8EEF303E-9736-554A-AB7B-05974B747307}" srcOrd="5" destOrd="0" presId="urn:microsoft.com/office/officeart/2005/8/layout/hierarchy2"/>
    <dgm:cxn modelId="{0EE87992-2D1F-C541-8663-925D413BDA44}" type="presParOf" srcId="{8EEF303E-9736-554A-AB7B-05974B747307}" destId="{66B71E88-04B8-D445-B3E1-6160D90C4566}" srcOrd="0" destOrd="0" presId="urn:microsoft.com/office/officeart/2005/8/layout/hierarchy2"/>
    <dgm:cxn modelId="{CB41DDC4-529C-F04A-B97C-6BC96910FF0B}" type="presParOf" srcId="{8EEF303E-9736-554A-AB7B-05974B747307}" destId="{12D93702-7EAA-9F4C-8E13-1494ACC64EF6}" srcOrd="1" destOrd="0" presId="urn:microsoft.com/office/officeart/2005/8/layout/hierarchy2"/>
    <dgm:cxn modelId="{F0DA0C28-0BA1-7342-BE13-B7EE439A4525}" type="presParOf" srcId="{17518CD7-2376-DB41-A810-815D1A111F1D}" destId="{DE6B5676-6419-914B-92F9-50BE9652517C}" srcOrd="8" destOrd="0" presId="urn:microsoft.com/office/officeart/2005/8/layout/hierarchy2"/>
    <dgm:cxn modelId="{9318067C-B505-8F40-8720-935165653F99}" type="presParOf" srcId="{DE6B5676-6419-914B-92F9-50BE9652517C}" destId="{E35E73E4-B73A-D84B-B6F9-104D07E034A4}" srcOrd="0" destOrd="0" presId="urn:microsoft.com/office/officeart/2005/8/layout/hierarchy2"/>
    <dgm:cxn modelId="{45D89DD0-A860-234A-90E0-9CBAF5BD124F}" type="presParOf" srcId="{17518CD7-2376-DB41-A810-815D1A111F1D}" destId="{37E429C4-CB46-014F-9F7E-0D4FA318E6D2}" srcOrd="9" destOrd="0" presId="urn:microsoft.com/office/officeart/2005/8/layout/hierarchy2"/>
    <dgm:cxn modelId="{6C4C6BBB-1A65-5B4A-A03E-BE1683A0DAD2}" type="presParOf" srcId="{37E429C4-CB46-014F-9F7E-0D4FA318E6D2}" destId="{30A4B271-E677-5948-8782-01C7A66CBBA9}" srcOrd="0" destOrd="0" presId="urn:microsoft.com/office/officeart/2005/8/layout/hierarchy2"/>
    <dgm:cxn modelId="{B845C508-5DD4-6A43-920D-205C14E8A9B5}" type="presParOf" srcId="{37E429C4-CB46-014F-9F7E-0D4FA318E6D2}" destId="{1C64217B-02EF-5F43-AB3F-2F2DA4754623}"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E46662-4843-CC46-9692-6B2C5B18147C}">
      <dsp:nvSpPr>
        <dsp:cNvPr id="0" name=""/>
        <dsp:cNvSpPr/>
      </dsp:nvSpPr>
      <dsp:spPr>
        <a:xfrm>
          <a:off x="3130387" y="3243102"/>
          <a:ext cx="1737086" cy="3115420"/>
        </a:xfrm>
        <a:prstGeom prst="roundRect">
          <a:avLst>
            <a:gd name="adj" fmla="val 10000"/>
          </a:avLst>
        </a:prstGeom>
        <a:solidFill>
          <a:schemeClr val="accent4"/>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ysClr val="windowText" lastClr="000000"/>
              </a:solidFill>
            </a:rPr>
            <a:t>Army</a:t>
          </a:r>
        </a:p>
      </dsp:txBody>
      <dsp:txXfrm>
        <a:off x="3181265" y="3293980"/>
        <a:ext cx="1635330" cy="3013664"/>
      </dsp:txXfrm>
    </dsp:sp>
    <dsp:sp modelId="{3657AC71-4B48-A34F-BBD8-23AEAECAB7F8}">
      <dsp:nvSpPr>
        <dsp:cNvPr id="0" name=""/>
        <dsp:cNvSpPr/>
      </dsp:nvSpPr>
      <dsp:spPr>
        <a:xfrm rot="17006055">
          <a:off x="4187049" y="3930880"/>
          <a:ext cx="1772697" cy="15673"/>
        </a:xfrm>
        <a:custGeom>
          <a:avLst/>
          <a:gdLst/>
          <a:ahLst/>
          <a:cxnLst/>
          <a:rect l="0" t="0" r="0" b="0"/>
          <a:pathLst>
            <a:path>
              <a:moveTo>
                <a:pt x="0" y="7836"/>
              </a:moveTo>
              <a:lnTo>
                <a:pt x="1772697" y="7836"/>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5029081" y="3894399"/>
        <a:ext cx="88634" cy="88634"/>
      </dsp:txXfrm>
    </dsp:sp>
    <dsp:sp modelId="{4F49DD0A-3AAF-0344-91EC-6D6D88C5B27F}">
      <dsp:nvSpPr>
        <dsp:cNvPr id="0" name=""/>
        <dsp:cNvSpPr/>
      </dsp:nvSpPr>
      <dsp:spPr>
        <a:xfrm>
          <a:off x="5279323" y="2627030"/>
          <a:ext cx="1305098" cy="899180"/>
        </a:xfrm>
        <a:prstGeom prst="roundRect">
          <a:avLst>
            <a:gd name="adj" fmla="val 10000"/>
          </a:avLst>
        </a:prstGeom>
        <a:solidFill>
          <a:schemeClr val="accent5"/>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solidFill>
                <a:sysClr val="windowText" lastClr="000000"/>
              </a:solidFill>
            </a:rPr>
            <a:t>Corps</a:t>
          </a:r>
          <a:r>
            <a:rPr lang="en-US" sz="1050" kern="1200" dirty="0">
              <a:solidFill>
                <a:sysClr val="windowText" lastClr="000000"/>
              </a:solidFill>
            </a:rPr>
            <a:t> (2 or 3 Divisions)</a:t>
          </a:r>
        </a:p>
      </dsp:txBody>
      <dsp:txXfrm>
        <a:off x="5305659" y="2653366"/>
        <a:ext cx="1252426" cy="846508"/>
      </dsp:txXfrm>
    </dsp:sp>
    <dsp:sp modelId="{122907B1-B309-234E-A6D0-B672E862E50E}">
      <dsp:nvSpPr>
        <dsp:cNvPr id="0" name=""/>
        <dsp:cNvSpPr/>
      </dsp:nvSpPr>
      <dsp:spPr>
        <a:xfrm rot="19177841">
          <a:off x="6456763" y="2721532"/>
          <a:ext cx="1072243" cy="15673"/>
        </a:xfrm>
        <a:custGeom>
          <a:avLst/>
          <a:gdLst/>
          <a:ahLst/>
          <a:cxnLst/>
          <a:rect l="0" t="0" r="0" b="0"/>
          <a:pathLst>
            <a:path>
              <a:moveTo>
                <a:pt x="0" y="7836"/>
              </a:moveTo>
              <a:lnTo>
                <a:pt x="1072243" y="7836"/>
              </a:lnTo>
            </a:path>
          </a:pathLst>
        </a:custGeom>
        <a:noFill/>
        <a:ln w="34925"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966079" y="2702562"/>
        <a:ext cx="53612" cy="53612"/>
      </dsp:txXfrm>
    </dsp:sp>
    <dsp:sp modelId="{98310843-08AB-1949-9DF0-9031B8C2BC8D}">
      <dsp:nvSpPr>
        <dsp:cNvPr id="0" name=""/>
        <dsp:cNvSpPr/>
      </dsp:nvSpPr>
      <dsp:spPr>
        <a:xfrm>
          <a:off x="7401348" y="1559989"/>
          <a:ext cx="1305098" cy="1644254"/>
        </a:xfrm>
        <a:prstGeom prst="roundRect">
          <a:avLst>
            <a:gd name="adj" fmla="val 10000"/>
          </a:avLst>
        </a:prstGeom>
        <a:solidFill>
          <a:schemeClr val="accent3"/>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solidFill>
                <a:sysClr val="windowText" lastClr="000000"/>
              </a:solidFill>
            </a:rPr>
            <a:t>Division</a:t>
          </a:r>
          <a:r>
            <a:rPr lang="en-US" sz="1050" kern="1200" dirty="0">
              <a:solidFill>
                <a:sysClr val="windowText" lastClr="000000"/>
              </a:solidFill>
            </a:rPr>
            <a:t> (European Armies ~15,000 men, US Army twice that size) </a:t>
          </a:r>
        </a:p>
      </dsp:txBody>
      <dsp:txXfrm>
        <a:off x="7439573" y="1598214"/>
        <a:ext cx="1228648" cy="1567804"/>
      </dsp:txXfrm>
    </dsp:sp>
    <dsp:sp modelId="{463EC18C-D657-9A41-AD13-29824792B485}">
      <dsp:nvSpPr>
        <dsp:cNvPr id="0" name=""/>
        <dsp:cNvSpPr/>
      </dsp:nvSpPr>
      <dsp:spPr>
        <a:xfrm rot="21540348">
          <a:off x="8706400" y="2368915"/>
          <a:ext cx="618279" cy="15673"/>
        </a:xfrm>
        <a:custGeom>
          <a:avLst/>
          <a:gdLst/>
          <a:ahLst/>
          <a:cxnLst/>
          <a:rect l="0" t="0" r="0" b="0"/>
          <a:pathLst>
            <a:path>
              <a:moveTo>
                <a:pt x="0" y="7836"/>
              </a:moveTo>
              <a:lnTo>
                <a:pt x="618279" y="7836"/>
              </a:lnTo>
            </a:path>
          </a:pathLst>
        </a:custGeom>
        <a:noFill/>
        <a:ln w="34925"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9000082" y="2361295"/>
        <a:ext cx="30913" cy="30913"/>
      </dsp:txXfrm>
    </dsp:sp>
    <dsp:sp modelId="{FC53798E-32AA-D549-938C-7942001ADF47}">
      <dsp:nvSpPr>
        <dsp:cNvPr id="0" name=""/>
        <dsp:cNvSpPr/>
      </dsp:nvSpPr>
      <dsp:spPr>
        <a:xfrm>
          <a:off x="9324632" y="2045113"/>
          <a:ext cx="1305098" cy="65254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Text" lastClr="000000"/>
              </a:solidFill>
            </a:rPr>
            <a:t>Brigades</a:t>
          </a:r>
          <a:r>
            <a:rPr lang="en-US" sz="1100" kern="1200" dirty="0">
              <a:solidFill>
                <a:sysClr val="windowText" lastClr="000000"/>
              </a:solidFill>
            </a:rPr>
            <a:t> – can be Infantry, Cavalry or Armored</a:t>
          </a:r>
        </a:p>
      </dsp:txBody>
      <dsp:txXfrm>
        <a:off x="9343745" y="2064226"/>
        <a:ext cx="1266872" cy="614323"/>
      </dsp:txXfrm>
    </dsp:sp>
    <dsp:sp modelId="{9C4C9B51-058B-5044-A747-FE16C104901A}">
      <dsp:nvSpPr>
        <dsp:cNvPr id="0" name=""/>
        <dsp:cNvSpPr/>
      </dsp:nvSpPr>
      <dsp:spPr>
        <a:xfrm rot="20435679">
          <a:off x="10600955" y="2195254"/>
          <a:ext cx="1013079" cy="15673"/>
        </a:xfrm>
        <a:custGeom>
          <a:avLst/>
          <a:gdLst/>
          <a:ahLst/>
          <a:cxnLst/>
          <a:rect l="0" t="0" r="0" b="0"/>
          <a:pathLst>
            <a:path>
              <a:moveTo>
                <a:pt x="0" y="7836"/>
              </a:moveTo>
              <a:lnTo>
                <a:pt x="1013079" y="7836"/>
              </a:lnTo>
            </a:path>
          </a:pathLst>
        </a:custGeom>
        <a:noFill/>
        <a:ln w="34925"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082168" y="2177763"/>
        <a:ext cx="50653" cy="50653"/>
      </dsp:txXfrm>
    </dsp:sp>
    <dsp:sp modelId="{AAE810FA-E5E4-9149-BB95-C9A11AE14F37}">
      <dsp:nvSpPr>
        <dsp:cNvPr id="0" name=""/>
        <dsp:cNvSpPr/>
      </dsp:nvSpPr>
      <dsp:spPr>
        <a:xfrm>
          <a:off x="11585259" y="1194815"/>
          <a:ext cx="1305098" cy="1679955"/>
        </a:xfrm>
        <a:prstGeom prst="roundRect">
          <a:avLst>
            <a:gd name="adj" fmla="val 10000"/>
          </a:avLst>
        </a:prstGeom>
        <a:solidFill>
          <a:schemeClr val="accent2"/>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Text" lastClr="000000"/>
              </a:solidFill>
            </a:rPr>
            <a:t>Battalions</a:t>
          </a:r>
          <a:r>
            <a:rPr lang="en-US" sz="1100" kern="1200" dirty="0">
              <a:solidFill>
                <a:sysClr val="windowText" lastClr="000000"/>
              </a:solidFill>
            </a:rPr>
            <a:t>  (regimental sub-units of about 500- 1,000 men, commanded by a Lieutenant-Colonel) </a:t>
          </a:r>
        </a:p>
      </dsp:txBody>
      <dsp:txXfrm>
        <a:off x="11623484" y="1233040"/>
        <a:ext cx="1228648" cy="1603505"/>
      </dsp:txXfrm>
    </dsp:sp>
    <dsp:sp modelId="{C7DAF7A8-926E-EE41-BE3D-1E1E68E7818E}">
      <dsp:nvSpPr>
        <dsp:cNvPr id="0" name=""/>
        <dsp:cNvSpPr/>
      </dsp:nvSpPr>
      <dsp:spPr>
        <a:xfrm rot="3927822">
          <a:off x="9993133" y="3353943"/>
          <a:ext cx="2177407" cy="15673"/>
        </a:xfrm>
        <a:custGeom>
          <a:avLst/>
          <a:gdLst/>
          <a:ahLst/>
          <a:cxnLst/>
          <a:rect l="0" t="0" r="0" b="0"/>
          <a:pathLst>
            <a:path>
              <a:moveTo>
                <a:pt x="0" y="7836"/>
              </a:moveTo>
              <a:lnTo>
                <a:pt x="2177407" y="7836"/>
              </a:lnTo>
            </a:path>
          </a:pathLst>
        </a:custGeom>
        <a:noFill/>
        <a:ln w="34925"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11027401" y="3307345"/>
        <a:ext cx="108870" cy="108870"/>
      </dsp:txXfrm>
    </dsp:sp>
    <dsp:sp modelId="{B120FABF-E6AF-7C49-A29C-3151CE0904BE}">
      <dsp:nvSpPr>
        <dsp:cNvPr id="0" name=""/>
        <dsp:cNvSpPr/>
      </dsp:nvSpPr>
      <dsp:spPr>
        <a:xfrm>
          <a:off x="11533942" y="3408047"/>
          <a:ext cx="1616808" cy="1888249"/>
        </a:xfrm>
        <a:prstGeom prst="roundRect">
          <a:avLst>
            <a:gd name="adj" fmla="val 10000"/>
          </a:avLst>
        </a:prstGeom>
        <a:solidFill>
          <a:schemeClr val="accent2"/>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kern="1200" dirty="0">
              <a:solidFill>
                <a:sysClr val="windowText" lastClr="000000"/>
              </a:solidFill>
            </a:rPr>
            <a:t>In the British Army, Regiments have 2 or 3 Battalions, but they are broken up and serve in different Brigades and Divisions</a:t>
          </a:r>
        </a:p>
      </dsp:txBody>
      <dsp:txXfrm>
        <a:off x="11581297" y="3455402"/>
        <a:ext cx="1522098" cy="1793539"/>
      </dsp:txXfrm>
    </dsp:sp>
    <dsp:sp modelId="{9138E1A8-900F-254B-8A93-A8C2242F2202}">
      <dsp:nvSpPr>
        <dsp:cNvPr id="0" name=""/>
        <dsp:cNvSpPr/>
      </dsp:nvSpPr>
      <dsp:spPr>
        <a:xfrm rot="4550093">
          <a:off x="9119980" y="4301694"/>
          <a:ext cx="3997842" cy="15673"/>
        </a:xfrm>
        <a:custGeom>
          <a:avLst/>
          <a:gdLst/>
          <a:ahLst/>
          <a:cxnLst/>
          <a:rect l="0" t="0" r="0" b="0"/>
          <a:pathLst>
            <a:path>
              <a:moveTo>
                <a:pt x="0" y="7836"/>
              </a:moveTo>
              <a:lnTo>
                <a:pt x="3997842" y="7836"/>
              </a:lnTo>
            </a:path>
          </a:pathLst>
        </a:custGeom>
        <a:noFill/>
        <a:ln w="34925"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11018955" y="4209585"/>
        <a:ext cx="199892" cy="199892"/>
      </dsp:txXfrm>
    </dsp:sp>
    <dsp:sp modelId="{A1B47AA0-4427-F140-84A2-815C3F4A8412}">
      <dsp:nvSpPr>
        <dsp:cNvPr id="0" name=""/>
        <dsp:cNvSpPr/>
      </dsp:nvSpPr>
      <dsp:spPr>
        <a:xfrm>
          <a:off x="11608072" y="5723533"/>
          <a:ext cx="1305098" cy="1048281"/>
        </a:xfrm>
        <a:prstGeom prst="roundRect">
          <a:avLst>
            <a:gd name="adj" fmla="val 10000"/>
          </a:avLst>
        </a:prstGeom>
        <a:solidFill>
          <a:schemeClr val="accent2"/>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ysClr val="windowText" lastClr="000000"/>
              </a:solidFill>
            </a:rPr>
            <a:t>Battalion</a:t>
          </a:r>
        </a:p>
      </dsp:txBody>
      <dsp:txXfrm>
        <a:off x="11638775" y="5754236"/>
        <a:ext cx="1243692" cy="986875"/>
      </dsp:txXfrm>
    </dsp:sp>
    <dsp:sp modelId="{6936C7D8-13EC-D047-B4B8-C9890030D9F5}">
      <dsp:nvSpPr>
        <dsp:cNvPr id="0" name=""/>
        <dsp:cNvSpPr/>
      </dsp:nvSpPr>
      <dsp:spPr>
        <a:xfrm rot="3887654">
          <a:off x="8251867" y="3090661"/>
          <a:ext cx="1583541" cy="15673"/>
        </a:xfrm>
        <a:custGeom>
          <a:avLst/>
          <a:gdLst/>
          <a:ahLst/>
          <a:cxnLst/>
          <a:rect l="0" t="0" r="0" b="0"/>
          <a:pathLst>
            <a:path>
              <a:moveTo>
                <a:pt x="0" y="7836"/>
              </a:moveTo>
              <a:lnTo>
                <a:pt x="1583541" y="7836"/>
              </a:lnTo>
            </a:path>
          </a:pathLst>
        </a:custGeom>
        <a:noFill/>
        <a:ln w="34925"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9004049" y="3058909"/>
        <a:ext cx="79177" cy="79177"/>
      </dsp:txXfrm>
    </dsp:sp>
    <dsp:sp modelId="{3DD266D9-A9D1-EA4F-9F87-C90D7FF60525}">
      <dsp:nvSpPr>
        <dsp:cNvPr id="0" name=""/>
        <dsp:cNvSpPr/>
      </dsp:nvSpPr>
      <dsp:spPr>
        <a:xfrm>
          <a:off x="9380830" y="3488604"/>
          <a:ext cx="1305098" cy="65254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kern="1200" dirty="0">
              <a:solidFill>
                <a:sysClr val="windowText" lastClr="000000"/>
              </a:solidFill>
            </a:rPr>
            <a:t>Brigade</a:t>
          </a:r>
        </a:p>
      </dsp:txBody>
      <dsp:txXfrm>
        <a:off x="9399943" y="3507717"/>
        <a:ext cx="1266872" cy="614323"/>
      </dsp:txXfrm>
    </dsp:sp>
    <dsp:sp modelId="{F617026B-68D1-A545-B132-78ED00CDD31A}">
      <dsp:nvSpPr>
        <dsp:cNvPr id="0" name=""/>
        <dsp:cNvSpPr/>
      </dsp:nvSpPr>
      <dsp:spPr>
        <a:xfrm rot="4607622">
          <a:off x="7567691" y="3811193"/>
          <a:ext cx="2951893" cy="15673"/>
        </a:xfrm>
        <a:custGeom>
          <a:avLst/>
          <a:gdLst/>
          <a:ahLst/>
          <a:cxnLst/>
          <a:rect l="0" t="0" r="0" b="0"/>
          <a:pathLst>
            <a:path>
              <a:moveTo>
                <a:pt x="0" y="7836"/>
              </a:moveTo>
              <a:lnTo>
                <a:pt x="2951893" y="7836"/>
              </a:lnTo>
            </a:path>
          </a:pathLst>
        </a:custGeom>
        <a:noFill/>
        <a:ln w="34925"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8969841" y="3745232"/>
        <a:ext cx="147594" cy="147594"/>
      </dsp:txXfrm>
    </dsp:sp>
    <dsp:sp modelId="{FE405C1F-A7EB-894C-A78C-6EE666EA4ACF}">
      <dsp:nvSpPr>
        <dsp:cNvPr id="0" name=""/>
        <dsp:cNvSpPr/>
      </dsp:nvSpPr>
      <dsp:spPr>
        <a:xfrm>
          <a:off x="9380830" y="4929668"/>
          <a:ext cx="1305098" cy="65254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kern="1200" dirty="0">
              <a:solidFill>
                <a:sysClr val="windowText" lastClr="000000"/>
              </a:solidFill>
            </a:rPr>
            <a:t>Brigade</a:t>
          </a:r>
        </a:p>
      </dsp:txBody>
      <dsp:txXfrm>
        <a:off x="9399943" y="4948781"/>
        <a:ext cx="1266872" cy="614323"/>
      </dsp:txXfrm>
    </dsp:sp>
    <dsp:sp modelId="{01574F06-119A-6641-84ED-5B11C72EC29A}">
      <dsp:nvSpPr>
        <dsp:cNvPr id="0" name=""/>
        <dsp:cNvSpPr/>
      </dsp:nvSpPr>
      <dsp:spPr>
        <a:xfrm rot="3296542">
          <a:off x="6290417" y="3634255"/>
          <a:ext cx="1381600" cy="15673"/>
        </a:xfrm>
        <a:custGeom>
          <a:avLst/>
          <a:gdLst/>
          <a:ahLst/>
          <a:cxnLst/>
          <a:rect l="0" t="0" r="0" b="0"/>
          <a:pathLst>
            <a:path>
              <a:moveTo>
                <a:pt x="0" y="7836"/>
              </a:moveTo>
              <a:lnTo>
                <a:pt x="1381600" y="7836"/>
              </a:lnTo>
            </a:path>
          </a:pathLst>
        </a:custGeom>
        <a:noFill/>
        <a:ln w="34925"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946677" y="3607552"/>
        <a:ext cx="69080" cy="69080"/>
      </dsp:txXfrm>
    </dsp:sp>
    <dsp:sp modelId="{12606DAD-EEBF-754A-9029-8186091A7234}">
      <dsp:nvSpPr>
        <dsp:cNvPr id="0" name=""/>
        <dsp:cNvSpPr/>
      </dsp:nvSpPr>
      <dsp:spPr>
        <a:xfrm>
          <a:off x="7378013" y="3564169"/>
          <a:ext cx="1305098" cy="1286787"/>
        </a:xfrm>
        <a:prstGeom prst="roundRect">
          <a:avLst>
            <a:gd name="adj" fmla="val 10000"/>
          </a:avLst>
        </a:prstGeom>
        <a:solidFill>
          <a:schemeClr val="accent3"/>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kern="1200" dirty="0">
              <a:solidFill>
                <a:sysClr val="windowText" lastClr="000000"/>
              </a:solidFill>
            </a:rPr>
            <a:t>Are self-sufficient - Have their own engineers, medical corps, supply lines </a:t>
          </a:r>
          <a:r>
            <a:rPr lang="en-US" sz="1050" kern="1200" dirty="0" err="1">
              <a:solidFill>
                <a:sysClr val="windowText" lastClr="000000"/>
              </a:solidFill>
            </a:rPr>
            <a:t>etc</a:t>
          </a:r>
          <a:r>
            <a:rPr lang="en-US" sz="1050" kern="1200" dirty="0">
              <a:solidFill>
                <a:sysClr val="windowText" lastClr="000000"/>
              </a:solidFill>
            </a:rPr>
            <a:t> </a:t>
          </a:r>
          <a:r>
            <a:rPr lang="en-US" sz="1050" kern="1200" dirty="0" err="1">
              <a:solidFill>
                <a:sysClr val="windowText" lastClr="000000"/>
              </a:solidFill>
            </a:rPr>
            <a:t>etc</a:t>
          </a:r>
          <a:endParaRPr lang="en-US" sz="1050" kern="1200" dirty="0">
            <a:solidFill>
              <a:sysClr val="windowText" lastClr="000000"/>
            </a:solidFill>
          </a:endParaRPr>
        </a:p>
      </dsp:txBody>
      <dsp:txXfrm>
        <a:off x="7415702" y="3601858"/>
        <a:ext cx="1229720" cy="1211409"/>
      </dsp:txXfrm>
    </dsp:sp>
    <dsp:sp modelId="{95D82E6E-77E8-974D-B5B5-55EAA84E8CD2}">
      <dsp:nvSpPr>
        <dsp:cNvPr id="0" name=""/>
        <dsp:cNvSpPr/>
      </dsp:nvSpPr>
      <dsp:spPr>
        <a:xfrm rot="4382566">
          <a:off x="5602571" y="4394643"/>
          <a:ext cx="2772248" cy="15673"/>
        </a:xfrm>
        <a:custGeom>
          <a:avLst/>
          <a:gdLst/>
          <a:ahLst/>
          <a:cxnLst/>
          <a:rect l="0" t="0" r="0" b="0"/>
          <a:pathLst>
            <a:path>
              <a:moveTo>
                <a:pt x="0" y="7836"/>
              </a:moveTo>
              <a:lnTo>
                <a:pt x="2772248" y="7836"/>
              </a:lnTo>
            </a:path>
          </a:pathLst>
        </a:custGeom>
        <a:noFill/>
        <a:ln w="34925"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6919389" y="4333174"/>
        <a:ext cx="138612" cy="138612"/>
      </dsp:txXfrm>
    </dsp:sp>
    <dsp:sp modelId="{22A2F5E0-64A4-E943-A7F4-C59AE48210F3}">
      <dsp:nvSpPr>
        <dsp:cNvPr id="0" name=""/>
        <dsp:cNvSpPr/>
      </dsp:nvSpPr>
      <dsp:spPr>
        <a:xfrm>
          <a:off x="7392969" y="5214068"/>
          <a:ext cx="1305098" cy="1028541"/>
        </a:xfrm>
        <a:prstGeom prst="roundRect">
          <a:avLst>
            <a:gd name="adj" fmla="val 10000"/>
          </a:avLst>
        </a:prstGeom>
        <a:solidFill>
          <a:schemeClr val="accent3"/>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kern="1200" dirty="0">
              <a:solidFill>
                <a:sysClr val="windowText" lastClr="000000"/>
              </a:solidFill>
            </a:rPr>
            <a:t>Division</a:t>
          </a:r>
        </a:p>
      </dsp:txBody>
      <dsp:txXfrm>
        <a:off x="7423094" y="5244193"/>
        <a:ext cx="1244848" cy="968291"/>
      </dsp:txXfrm>
    </dsp:sp>
    <dsp:sp modelId="{56F3E715-45E9-C047-AE21-4DF8F54CBF45}">
      <dsp:nvSpPr>
        <dsp:cNvPr id="0" name=""/>
        <dsp:cNvSpPr/>
      </dsp:nvSpPr>
      <dsp:spPr>
        <a:xfrm rot="21511404">
          <a:off x="4867388" y="4786387"/>
          <a:ext cx="511402" cy="15673"/>
        </a:xfrm>
        <a:custGeom>
          <a:avLst/>
          <a:gdLst/>
          <a:ahLst/>
          <a:cxnLst/>
          <a:rect l="0" t="0" r="0" b="0"/>
          <a:pathLst>
            <a:path>
              <a:moveTo>
                <a:pt x="0" y="7836"/>
              </a:moveTo>
              <a:lnTo>
                <a:pt x="511402" y="7836"/>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10305" y="4781438"/>
        <a:ext cx="25570" cy="25570"/>
      </dsp:txXfrm>
    </dsp:sp>
    <dsp:sp modelId="{E5D2958F-4D16-2F41-B022-CD53A8E49247}">
      <dsp:nvSpPr>
        <dsp:cNvPr id="0" name=""/>
        <dsp:cNvSpPr/>
      </dsp:nvSpPr>
      <dsp:spPr>
        <a:xfrm>
          <a:off x="5378706" y="3901701"/>
          <a:ext cx="1305098" cy="1771866"/>
        </a:xfrm>
        <a:prstGeom prst="roundRect">
          <a:avLst>
            <a:gd name="adj" fmla="val 10000"/>
          </a:avLst>
        </a:prstGeom>
        <a:solidFill>
          <a:schemeClr val="accent5"/>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kern="1200" dirty="0">
              <a:solidFill>
                <a:sysClr val="windowText" lastClr="000000"/>
              </a:solidFill>
            </a:rPr>
            <a:t>Can be specialized, for example the British Army had the Tank Corps, Royal Army Medical Corps, Machine Gun Corps, </a:t>
          </a:r>
          <a:r>
            <a:rPr lang="en-US" sz="1050" kern="1200" dirty="0" err="1">
              <a:solidFill>
                <a:sysClr val="windowText" lastClr="000000"/>
              </a:solidFill>
            </a:rPr>
            <a:t>etc</a:t>
          </a:r>
          <a:endParaRPr lang="en-US" sz="1050" kern="1200" dirty="0">
            <a:solidFill>
              <a:sysClr val="windowText" lastClr="000000"/>
            </a:solidFill>
          </a:endParaRPr>
        </a:p>
      </dsp:txBody>
      <dsp:txXfrm>
        <a:off x="5416931" y="3939926"/>
        <a:ext cx="1228648" cy="1695416"/>
      </dsp:txXfrm>
    </dsp:sp>
    <dsp:sp modelId="{109BDE7B-D086-2E43-B27E-EDE51B056C26}">
      <dsp:nvSpPr>
        <dsp:cNvPr id="0" name=""/>
        <dsp:cNvSpPr/>
      </dsp:nvSpPr>
      <dsp:spPr>
        <a:xfrm rot="4448396">
          <a:off x="4177014" y="5706921"/>
          <a:ext cx="1900229" cy="15673"/>
        </a:xfrm>
        <a:custGeom>
          <a:avLst/>
          <a:gdLst/>
          <a:ahLst/>
          <a:cxnLst/>
          <a:rect l="0" t="0" r="0" b="0"/>
          <a:pathLst>
            <a:path>
              <a:moveTo>
                <a:pt x="0" y="7836"/>
              </a:moveTo>
              <a:lnTo>
                <a:pt x="1900229" y="7836"/>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079623" y="5667252"/>
        <a:ext cx="95011" cy="95011"/>
      </dsp:txXfrm>
    </dsp:sp>
    <dsp:sp modelId="{FF3AC2D9-ACF8-BE4D-B568-FB18F2F6AEC5}">
      <dsp:nvSpPr>
        <dsp:cNvPr id="0" name=""/>
        <dsp:cNvSpPr/>
      </dsp:nvSpPr>
      <dsp:spPr>
        <a:xfrm>
          <a:off x="5386785" y="6302429"/>
          <a:ext cx="1305098" cy="652549"/>
        </a:xfrm>
        <a:prstGeom prst="roundRect">
          <a:avLst>
            <a:gd name="adj" fmla="val 10000"/>
          </a:avLst>
        </a:prstGeom>
        <a:solidFill>
          <a:schemeClr val="accent5"/>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kern="1200" dirty="0">
              <a:solidFill>
                <a:sysClr val="windowText" lastClr="000000"/>
              </a:solidFill>
            </a:rPr>
            <a:t>Corps</a:t>
          </a:r>
        </a:p>
      </dsp:txBody>
      <dsp:txXfrm>
        <a:off x="5405898" y="6321542"/>
        <a:ext cx="1266872" cy="6143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FD7173-6F00-6843-A917-41782531AD8F}">
      <dsp:nvSpPr>
        <dsp:cNvPr id="0" name=""/>
        <dsp:cNvSpPr/>
      </dsp:nvSpPr>
      <dsp:spPr>
        <a:xfrm>
          <a:off x="39915" y="2462827"/>
          <a:ext cx="2140061" cy="1070030"/>
        </a:xfrm>
        <a:prstGeom prst="roundRect">
          <a:avLst>
            <a:gd name="adj" fmla="val 10000"/>
          </a:avLst>
        </a:prstGeom>
        <a:solidFill>
          <a:schemeClr val="accent2"/>
        </a:solidFill>
        <a:ln w="19050" cap="flat" cmpd="sng" algn="in">
          <a:solidFill>
            <a:schemeClr val="lt1"/>
          </a:solidFill>
          <a:prstDash val="solid"/>
        </a:ln>
        <a:effectLst/>
      </dsp:spPr>
      <dsp:style>
        <a:lnRef idx="3">
          <a:schemeClr val="lt1"/>
        </a:lnRef>
        <a:fillRef idx="1">
          <a:schemeClr val="accent2"/>
        </a:fillRef>
        <a:effectRef idx="1">
          <a:schemeClr val="accent2"/>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Battalion</a:t>
          </a:r>
        </a:p>
        <a:p>
          <a:pPr marL="0" lvl="0" indent="0" algn="ctr" defTabSz="800100">
            <a:lnSpc>
              <a:spcPct val="90000"/>
            </a:lnSpc>
            <a:spcBef>
              <a:spcPct val="0"/>
            </a:spcBef>
            <a:spcAft>
              <a:spcPct val="35000"/>
            </a:spcAft>
            <a:buNone/>
          </a:pPr>
          <a:r>
            <a:rPr lang="en-US" sz="1800" b="0" kern="1200" dirty="0">
              <a:solidFill>
                <a:schemeClr val="tx1"/>
              </a:solidFill>
            </a:rPr>
            <a:t>(Commanded by Lt-Colonels)</a:t>
          </a:r>
        </a:p>
      </dsp:txBody>
      <dsp:txXfrm>
        <a:off x="71255" y="2494167"/>
        <a:ext cx="2077381" cy="1007350"/>
      </dsp:txXfrm>
    </dsp:sp>
    <dsp:sp modelId="{709B7F1B-3C3B-B749-943A-5F6D6FC269B5}">
      <dsp:nvSpPr>
        <dsp:cNvPr id="0" name=""/>
        <dsp:cNvSpPr/>
      </dsp:nvSpPr>
      <dsp:spPr>
        <a:xfrm rot="17350740">
          <a:off x="1305141" y="1751245"/>
          <a:ext cx="2605695" cy="32124"/>
        </a:xfrm>
        <a:custGeom>
          <a:avLst/>
          <a:gdLst/>
          <a:ahLst/>
          <a:cxnLst/>
          <a:rect l="0" t="0" r="0" b="0"/>
          <a:pathLst>
            <a:path>
              <a:moveTo>
                <a:pt x="0" y="16062"/>
              </a:moveTo>
              <a:lnTo>
                <a:pt x="2605695" y="16062"/>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US" sz="1000" kern="1200">
            <a:solidFill>
              <a:schemeClr val="tx1"/>
            </a:solidFill>
          </a:endParaRPr>
        </a:p>
      </dsp:txBody>
      <dsp:txXfrm>
        <a:off x="2542847" y="1702165"/>
        <a:ext cx="130284" cy="130284"/>
      </dsp:txXfrm>
    </dsp:sp>
    <dsp:sp modelId="{89117923-DAE4-CC4E-A51A-FFD8D95074FF}">
      <dsp:nvSpPr>
        <dsp:cNvPr id="0" name=""/>
        <dsp:cNvSpPr/>
      </dsp:nvSpPr>
      <dsp:spPr>
        <a:xfrm>
          <a:off x="3036001" y="1756"/>
          <a:ext cx="2140061" cy="1070030"/>
        </a:xfrm>
        <a:prstGeom prst="roundRect">
          <a:avLst>
            <a:gd name="adj" fmla="val 10000"/>
          </a:avLst>
        </a:prstGeom>
        <a:solidFill>
          <a:schemeClr val="accent4"/>
        </a:solidFill>
        <a:ln w="19050" cap="flat" cmpd="sng" algn="in">
          <a:solidFill>
            <a:schemeClr val="lt1"/>
          </a:solidFill>
          <a:prstDash val="solid"/>
        </a:ln>
        <a:effectLst/>
      </dsp:spPr>
      <dsp:style>
        <a:lnRef idx="3">
          <a:schemeClr val="lt1"/>
        </a:lnRef>
        <a:fillRef idx="1">
          <a:schemeClr val="accent4"/>
        </a:fillRef>
        <a:effectRef idx="1">
          <a:schemeClr val="accent4"/>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Company</a:t>
          </a:r>
          <a:r>
            <a:rPr lang="en-US" sz="1800" kern="1200" dirty="0">
              <a:solidFill>
                <a:schemeClr val="tx1"/>
              </a:solidFill>
            </a:rPr>
            <a:t> (for infantry units)</a:t>
          </a:r>
        </a:p>
      </dsp:txBody>
      <dsp:txXfrm>
        <a:off x="3067341" y="33096"/>
        <a:ext cx="2077381" cy="1007350"/>
      </dsp:txXfrm>
    </dsp:sp>
    <dsp:sp modelId="{53F0F056-A535-A244-9617-AC2A27DEF88D}">
      <dsp:nvSpPr>
        <dsp:cNvPr id="0" name=""/>
        <dsp:cNvSpPr/>
      </dsp:nvSpPr>
      <dsp:spPr>
        <a:xfrm rot="18289469">
          <a:off x="1858490" y="2366513"/>
          <a:ext cx="1498998" cy="32124"/>
        </a:xfrm>
        <a:custGeom>
          <a:avLst/>
          <a:gdLst/>
          <a:ahLst/>
          <a:cxnLst/>
          <a:rect l="0" t="0" r="0" b="0"/>
          <a:pathLst>
            <a:path>
              <a:moveTo>
                <a:pt x="0" y="16062"/>
              </a:moveTo>
              <a:lnTo>
                <a:pt x="1498998" y="16062"/>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tx1"/>
            </a:solidFill>
          </a:endParaRPr>
        </a:p>
      </dsp:txBody>
      <dsp:txXfrm>
        <a:off x="2570514" y="2345100"/>
        <a:ext cx="74949" cy="74949"/>
      </dsp:txXfrm>
    </dsp:sp>
    <dsp:sp modelId="{3AE20DE2-3AE6-B249-AC3A-2EE39B446B06}">
      <dsp:nvSpPr>
        <dsp:cNvPr id="0" name=""/>
        <dsp:cNvSpPr/>
      </dsp:nvSpPr>
      <dsp:spPr>
        <a:xfrm>
          <a:off x="3036001" y="1232292"/>
          <a:ext cx="2140061" cy="1070030"/>
        </a:xfrm>
        <a:prstGeom prst="roundRect">
          <a:avLst>
            <a:gd name="adj" fmla="val 10000"/>
          </a:avLst>
        </a:prstGeom>
        <a:solidFill>
          <a:schemeClr val="accent4"/>
        </a:solidFill>
        <a:ln w="19050" cap="flat" cmpd="sng" algn="in">
          <a:solidFill>
            <a:schemeClr val="lt1"/>
          </a:solidFill>
          <a:prstDash val="solid"/>
        </a:ln>
        <a:effectLst/>
      </dsp:spPr>
      <dsp:style>
        <a:lnRef idx="3">
          <a:schemeClr val="lt1"/>
        </a:lnRef>
        <a:fillRef idx="1">
          <a:schemeClr val="accent4"/>
        </a:fillRef>
        <a:effectRef idx="1">
          <a:schemeClr val="accent4"/>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Battery (for artillery units)</a:t>
          </a:r>
        </a:p>
      </dsp:txBody>
      <dsp:txXfrm>
        <a:off x="3067341" y="1263632"/>
        <a:ext cx="2077381" cy="1007350"/>
      </dsp:txXfrm>
    </dsp:sp>
    <dsp:sp modelId="{6B53AC3D-20C5-004B-A807-4B5690562297}">
      <dsp:nvSpPr>
        <dsp:cNvPr id="0" name=""/>
        <dsp:cNvSpPr/>
      </dsp:nvSpPr>
      <dsp:spPr>
        <a:xfrm rot="21171314">
          <a:off x="2176627" y="2928129"/>
          <a:ext cx="862723" cy="32124"/>
        </a:xfrm>
        <a:custGeom>
          <a:avLst/>
          <a:gdLst/>
          <a:ahLst/>
          <a:cxnLst/>
          <a:rect l="0" t="0" r="0" b="0"/>
          <a:pathLst>
            <a:path>
              <a:moveTo>
                <a:pt x="0" y="16062"/>
              </a:moveTo>
              <a:lnTo>
                <a:pt x="862723" y="16062"/>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tx1"/>
            </a:solidFill>
          </a:endParaRPr>
        </a:p>
      </dsp:txBody>
      <dsp:txXfrm>
        <a:off x="2586421" y="2922623"/>
        <a:ext cx="43136" cy="43136"/>
      </dsp:txXfrm>
    </dsp:sp>
    <dsp:sp modelId="{A5A0D648-8C81-B644-9775-7408B99CA457}">
      <dsp:nvSpPr>
        <dsp:cNvPr id="0" name=""/>
        <dsp:cNvSpPr/>
      </dsp:nvSpPr>
      <dsp:spPr>
        <a:xfrm>
          <a:off x="3036001" y="2355524"/>
          <a:ext cx="2140061" cy="1070030"/>
        </a:xfrm>
        <a:prstGeom prst="roundRect">
          <a:avLst>
            <a:gd name="adj" fmla="val 10000"/>
          </a:avLst>
        </a:prstGeom>
        <a:solidFill>
          <a:schemeClr val="accent4"/>
        </a:solidFill>
        <a:ln w="19050" cap="flat" cmpd="sng" algn="in">
          <a:solidFill>
            <a:schemeClr val="lt1"/>
          </a:solidFill>
          <a:prstDash val="solid"/>
        </a:ln>
        <a:effectLst/>
      </dsp:spPr>
      <dsp:style>
        <a:lnRef idx="3">
          <a:schemeClr val="lt1"/>
        </a:lnRef>
        <a:fillRef idx="1">
          <a:schemeClr val="accent4"/>
        </a:fillRef>
        <a:effectRef idx="1">
          <a:schemeClr val="accent4"/>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Squadron (for cavalry units)</a:t>
          </a:r>
        </a:p>
      </dsp:txBody>
      <dsp:txXfrm>
        <a:off x="3067341" y="2386864"/>
        <a:ext cx="2077381" cy="1007350"/>
      </dsp:txXfrm>
    </dsp:sp>
    <dsp:sp modelId="{6E1511C0-49B4-9541-BE50-18420E9A1F2A}">
      <dsp:nvSpPr>
        <dsp:cNvPr id="0" name=""/>
        <dsp:cNvSpPr/>
      </dsp:nvSpPr>
      <dsp:spPr>
        <a:xfrm rot="3310531">
          <a:off x="1858490" y="3597048"/>
          <a:ext cx="1498998" cy="32124"/>
        </a:xfrm>
        <a:custGeom>
          <a:avLst/>
          <a:gdLst/>
          <a:ahLst/>
          <a:cxnLst/>
          <a:rect l="0" t="0" r="0" b="0"/>
          <a:pathLst>
            <a:path>
              <a:moveTo>
                <a:pt x="0" y="16062"/>
              </a:moveTo>
              <a:lnTo>
                <a:pt x="1498998" y="16062"/>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tx1"/>
            </a:solidFill>
          </a:endParaRPr>
        </a:p>
      </dsp:txBody>
      <dsp:txXfrm>
        <a:off x="2570514" y="3575635"/>
        <a:ext cx="74949" cy="74949"/>
      </dsp:txXfrm>
    </dsp:sp>
    <dsp:sp modelId="{621AEE0F-778B-DA41-BB49-99A2028DE40E}">
      <dsp:nvSpPr>
        <dsp:cNvPr id="0" name=""/>
        <dsp:cNvSpPr/>
      </dsp:nvSpPr>
      <dsp:spPr>
        <a:xfrm>
          <a:off x="3036001" y="3693363"/>
          <a:ext cx="2140061" cy="1070030"/>
        </a:xfrm>
        <a:prstGeom prst="roundRect">
          <a:avLst>
            <a:gd name="adj" fmla="val 10000"/>
          </a:avLst>
        </a:prstGeom>
        <a:solidFill>
          <a:schemeClr val="accent4"/>
        </a:solidFill>
        <a:ln w="19050" cap="flat" cmpd="sng" algn="in">
          <a:solidFill>
            <a:schemeClr val="lt1"/>
          </a:solidFill>
          <a:prstDash val="solid"/>
        </a:ln>
        <a:effectLst/>
      </dsp:spPr>
      <dsp:style>
        <a:lnRef idx="3">
          <a:schemeClr val="lt1"/>
        </a:lnRef>
        <a:fillRef idx="1">
          <a:schemeClr val="accent4"/>
        </a:fillRef>
        <a:effectRef idx="1">
          <a:schemeClr val="accent4"/>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chemeClr val="tx1"/>
            </a:solidFill>
          </a:endParaRPr>
        </a:p>
      </dsp:txBody>
      <dsp:txXfrm>
        <a:off x="3067341" y="3724703"/>
        <a:ext cx="2077381" cy="1007350"/>
      </dsp:txXfrm>
    </dsp:sp>
    <dsp:sp modelId="{18F93F70-0F6D-254E-B9D3-5E683001C0A6}">
      <dsp:nvSpPr>
        <dsp:cNvPr id="0" name=""/>
        <dsp:cNvSpPr/>
      </dsp:nvSpPr>
      <dsp:spPr>
        <a:xfrm rot="18344564">
          <a:off x="4860827" y="3597048"/>
          <a:ext cx="1516094" cy="32124"/>
        </a:xfrm>
        <a:custGeom>
          <a:avLst/>
          <a:gdLst/>
          <a:ahLst/>
          <a:cxnLst/>
          <a:rect l="0" t="0" r="0" b="0"/>
          <a:pathLst>
            <a:path>
              <a:moveTo>
                <a:pt x="0" y="16062"/>
              </a:moveTo>
              <a:lnTo>
                <a:pt x="1516094" y="16062"/>
              </a:lnTo>
            </a:path>
          </a:pathLst>
        </a:custGeom>
        <a:noFill/>
        <a:ln w="34925"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tx1"/>
            </a:solidFill>
          </a:endParaRPr>
        </a:p>
      </dsp:txBody>
      <dsp:txXfrm>
        <a:off x="5580972" y="3575208"/>
        <a:ext cx="75804" cy="75804"/>
      </dsp:txXfrm>
    </dsp:sp>
    <dsp:sp modelId="{34669E4B-048A-9F45-B504-1F25DBE5653C}">
      <dsp:nvSpPr>
        <dsp:cNvPr id="0" name=""/>
        <dsp:cNvSpPr/>
      </dsp:nvSpPr>
      <dsp:spPr>
        <a:xfrm>
          <a:off x="6061685" y="2462827"/>
          <a:ext cx="2140061" cy="1070030"/>
        </a:xfrm>
        <a:prstGeom prst="roundRect">
          <a:avLst>
            <a:gd name="adj" fmla="val 10000"/>
          </a:avLst>
        </a:prstGeom>
        <a:solidFill>
          <a:schemeClr val="accent5"/>
        </a:solidFill>
        <a:ln w="19050" cap="flat" cmpd="sng" algn="in">
          <a:solidFill>
            <a:schemeClr val="lt1"/>
          </a:solidFill>
          <a:prstDash val="solid"/>
        </a:ln>
        <a:effectLst/>
      </dsp:spPr>
      <dsp:style>
        <a:lnRef idx="3">
          <a:schemeClr val="lt1"/>
        </a:lnRef>
        <a:fillRef idx="1">
          <a:schemeClr val="accent5"/>
        </a:fillRef>
        <a:effectRef idx="1">
          <a:schemeClr val="accent5"/>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(About 25-30 men, commanded by a Lieutenant or Second Lieutenant )</a:t>
          </a:r>
        </a:p>
      </dsp:txBody>
      <dsp:txXfrm>
        <a:off x="6093025" y="2494167"/>
        <a:ext cx="2077381" cy="1007350"/>
      </dsp:txXfrm>
    </dsp:sp>
    <dsp:sp modelId="{08FC701F-5E46-1445-8593-43DDA794EAD2}">
      <dsp:nvSpPr>
        <dsp:cNvPr id="0" name=""/>
        <dsp:cNvSpPr/>
      </dsp:nvSpPr>
      <dsp:spPr>
        <a:xfrm rot="17102152">
          <a:off x="3876751" y="2517922"/>
          <a:ext cx="3508920" cy="32124"/>
        </a:xfrm>
        <a:custGeom>
          <a:avLst/>
          <a:gdLst/>
          <a:ahLst/>
          <a:cxnLst/>
          <a:rect l="0" t="0" r="0" b="0"/>
          <a:pathLst>
            <a:path>
              <a:moveTo>
                <a:pt x="0" y="16062"/>
              </a:moveTo>
              <a:lnTo>
                <a:pt x="3508920" y="16062"/>
              </a:lnTo>
            </a:path>
          </a:pathLst>
        </a:custGeom>
        <a:noFill/>
        <a:ln w="34925"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77850">
            <a:lnSpc>
              <a:spcPct val="90000"/>
            </a:lnSpc>
            <a:spcBef>
              <a:spcPct val="0"/>
            </a:spcBef>
            <a:spcAft>
              <a:spcPct val="35000"/>
            </a:spcAft>
            <a:buNone/>
          </a:pPr>
          <a:endParaRPr lang="en-US" sz="1300" kern="1200">
            <a:solidFill>
              <a:schemeClr val="tx1"/>
            </a:solidFill>
          </a:endParaRPr>
        </a:p>
      </dsp:txBody>
      <dsp:txXfrm>
        <a:off x="5543488" y="2446261"/>
        <a:ext cx="175446" cy="175446"/>
      </dsp:txXfrm>
    </dsp:sp>
    <dsp:sp modelId="{F1BDC984-6EA4-724D-814F-2711C6C21109}">
      <dsp:nvSpPr>
        <dsp:cNvPr id="0" name=""/>
        <dsp:cNvSpPr/>
      </dsp:nvSpPr>
      <dsp:spPr>
        <a:xfrm>
          <a:off x="6086360" y="304575"/>
          <a:ext cx="2140061" cy="1070030"/>
        </a:xfrm>
        <a:prstGeom prst="roundRect">
          <a:avLst>
            <a:gd name="adj" fmla="val 10000"/>
          </a:avLst>
        </a:prstGeom>
        <a:solidFill>
          <a:schemeClr val="accent5"/>
        </a:solidFill>
        <a:ln w="19050" cap="flat" cmpd="sng" algn="in">
          <a:solidFill>
            <a:schemeClr val="lt1"/>
          </a:solidFill>
          <a:prstDash val="solid"/>
        </a:ln>
        <a:effectLst/>
      </dsp:spPr>
      <dsp:style>
        <a:lnRef idx="3">
          <a:schemeClr val="lt1"/>
        </a:lnRef>
        <a:fillRef idx="1">
          <a:schemeClr val="accent5"/>
        </a:fillRef>
        <a:effectRef idx="1">
          <a:schemeClr val="accent5"/>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Platoon</a:t>
          </a:r>
          <a:r>
            <a:rPr lang="en-US" sz="1800" kern="1200" dirty="0">
              <a:solidFill>
                <a:schemeClr val="tx1"/>
              </a:solidFill>
            </a:rPr>
            <a:t> (for Infantry)</a:t>
          </a:r>
        </a:p>
      </dsp:txBody>
      <dsp:txXfrm>
        <a:off x="6117700" y="335915"/>
        <a:ext cx="2077381" cy="1007350"/>
      </dsp:txXfrm>
    </dsp:sp>
    <dsp:sp modelId="{C959AC77-CC43-EC4D-B223-DF67759D96E4}">
      <dsp:nvSpPr>
        <dsp:cNvPr id="0" name=""/>
        <dsp:cNvSpPr/>
      </dsp:nvSpPr>
      <dsp:spPr>
        <a:xfrm rot="4385434">
          <a:off x="7310620" y="2059120"/>
          <a:ext cx="2582850" cy="32124"/>
        </a:xfrm>
        <a:custGeom>
          <a:avLst/>
          <a:gdLst/>
          <a:ahLst/>
          <a:cxnLst/>
          <a:rect l="0" t="0" r="0" b="0"/>
          <a:pathLst>
            <a:path>
              <a:moveTo>
                <a:pt x="0" y="16062"/>
              </a:moveTo>
              <a:lnTo>
                <a:pt x="2582850" y="16062"/>
              </a:lnTo>
            </a:path>
          </a:pathLst>
        </a:custGeom>
        <a:noFill/>
        <a:ln w="34925"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solidFill>
              <a:schemeClr val="tx1"/>
            </a:solidFill>
          </a:endParaRPr>
        </a:p>
      </dsp:txBody>
      <dsp:txXfrm>
        <a:off x="8537474" y="2010610"/>
        <a:ext cx="129142" cy="129142"/>
      </dsp:txXfrm>
    </dsp:sp>
    <dsp:sp modelId="{C1324535-5214-534C-A1DD-9D82357AB693}">
      <dsp:nvSpPr>
        <dsp:cNvPr id="0" name=""/>
        <dsp:cNvSpPr/>
      </dsp:nvSpPr>
      <dsp:spPr>
        <a:xfrm>
          <a:off x="8977669" y="2775758"/>
          <a:ext cx="2140061" cy="1070030"/>
        </a:xfrm>
        <a:prstGeom prst="roundRect">
          <a:avLst>
            <a:gd name="adj" fmla="val 10000"/>
          </a:avLst>
        </a:prstGeom>
        <a:solidFill>
          <a:schemeClr val="accent3"/>
        </a:solidFill>
        <a:ln w="19050" cap="flat" cmpd="sng" algn="in">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(About 7-12 men, Commanded by a </a:t>
          </a:r>
          <a:r>
            <a:rPr lang="en-US" sz="1800" i="1" kern="1200" dirty="0">
              <a:solidFill>
                <a:schemeClr val="tx1"/>
              </a:solidFill>
            </a:rPr>
            <a:t>Corporal</a:t>
          </a:r>
          <a:r>
            <a:rPr lang="en-US" sz="1800" kern="1200" dirty="0">
              <a:solidFill>
                <a:schemeClr val="tx1"/>
              </a:solidFill>
            </a:rPr>
            <a:t> or </a:t>
          </a:r>
          <a:r>
            <a:rPr lang="en-US" sz="1800" i="1" kern="1200" dirty="0">
              <a:solidFill>
                <a:schemeClr val="tx1"/>
              </a:solidFill>
            </a:rPr>
            <a:t>Sergeant</a:t>
          </a:r>
          <a:r>
            <a:rPr lang="en-US" sz="1800" kern="1200" dirty="0">
              <a:solidFill>
                <a:schemeClr val="tx1"/>
              </a:solidFill>
            </a:rPr>
            <a:t>)</a:t>
          </a:r>
        </a:p>
      </dsp:txBody>
      <dsp:txXfrm>
        <a:off x="9009009" y="2807098"/>
        <a:ext cx="2077381" cy="1007350"/>
      </dsp:txXfrm>
    </dsp:sp>
    <dsp:sp modelId="{32013954-B64D-1747-A6AD-5739C7CA151B}">
      <dsp:nvSpPr>
        <dsp:cNvPr id="0" name=""/>
        <dsp:cNvSpPr/>
      </dsp:nvSpPr>
      <dsp:spPr>
        <a:xfrm rot="21244905">
          <a:off x="8224186" y="780272"/>
          <a:ext cx="839031" cy="32124"/>
        </a:xfrm>
        <a:custGeom>
          <a:avLst/>
          <a:gdLst/>
          <a:ahLst/>
          <a:cxnLst/>
          <a:rect l="0" t="0" r="0" b="0"/>
          <a:pathLst>
            <a:path>
              <a:moveTo>
                <a:pt x="0" y="16062"/>
              </a:moveTo>
              <a:lnTo>
                <a:pt x="839031" y="16062"/>
              </a:lnTo>
            </a:path>
          </a:pathLst>
        </a:custGeom>
        <a:noFill/>
        <a:ln w="34925"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tx1"/>
            </a:solidFill>
          </a:endParaRPr>
        </a:p>
      </dsp:txBody>
      <dsp:txXfrm>
        <a:off x="8622726" y="775358"/>
        <a:ext cx="41951" cy="41951"/>
      </dsp:txXfrm>
    </dsp:sp>
    <dsp:sp modelId="{076CDDE9-16F1-874A-ACDF-30D4941C14C7}">
      <dsp:nvSpPr>
        <dsp:cNvPr id="0" name=""/>
        <dsp:cNvSpPr/>
      </dsp:nvSpPr>
      <dsp:spPr>
        <a:xfrm>
          <a:off x="9060981" y="218063"/>
          <a:ext cx="2140061" cy="1070030"/>
        </a:xfrm>
        <a:prstGeom prst="roundRect">
          <a:avLst>
            <a:gd name="adj" fmla="val 10000"/>
          </a:avLst>
        </a:prstGeom>
        <a:solidFill>
          <a:schemeClr val="accent3"/>
        </a:solidFill>
        <a:ln w="19050" cap="flat" cmpd="sng" algn="in">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Section</a:t>
          </a:r>
        </a:p>
      </dsp:txBody>
      <dsp:txXfrm>
        <a:off x="9092321" y="249403"/>
        <a:ext cx="2077381" cy="1007350"/>
      </dsp:txXfrm>
    </dsp:sp>
    <dsp:sp modelId="{E69CE167-E605-D74D-952C-E010F13FB6E9}">
      <dsp:nvSpPr>
        <dsp:cNvPr id="0" name=""/>
        <dsp:cNvSpPr/>
      </dsp:nvSpPr>
      <dsp:spPr>
        <a:xfrm rot="4809213">
          <a:off x="6283105" y="3133190"/>
          <a:ext cx="4688385" cy="32124"/>
        </a:xfrm>
        <a:custGeom>
          <a:avLst/>
          <a:gdLst/>
          <a:ahLst/>
          <a:cxnLst/>
          <a:rect l="0" t="0" r="0" b="0"/>
          <a:pathLst>
            <a:path>
              <a:moveTo>
                <a:pt x="0" y="16062"/>
              </a:moveTo>
              <a:lnTo>
                <a:pt x="4688385" y="16062"/>
              </a:lnTo>
            </a:path>
          </a:pathLst>
        </a:custGeom>
        <a:noFill/>
        <a:ln w="34925"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66750">
            <a:lnSpc>
              <a:spcPct val="90000"/>
            </a:lnSpc>
            <a:spcBef>
              <a:spcPct val="0"/>
            </a:spcBef>
            <a:spcAft>
              <a:spcPct val="35000"/>
            </a:spcAft>
            <a:buNone/>
          </a:pPr>
          <a:endParaRPr lang="en-US" sz="1500" kern="1200">
            <a:solidFill>
              <a:schemeClr val="tx1"/>
            </a:solidFill>
          </a:endParaRPr>
        </a:p>
      </dsp:txBody>
      <dsp:txXfrm>
        <a:off x="8510088" y="3032042"/>
        <a:ext cx="234419" cy="234419"/>
      </dsp:txXfrm>
    </dsp:sp>
    <dsp:sp modelId="{085B2DE7-0608-B14A-98C1-04EE09CEC9EC}">
      <dsp:nvSpPr>
        <dsp:cNvPr id="0" name=""/>
        <dsp:cNvSpPr/>
      </dsp:nvSpPr>
      <dsp:spPr>
        <a:xfrm>
          <a:off x="9028174" y="4923898"/>
          <a:ext cx="2140061" cy="1070030"/>
        </a:xfrm>
        <a:prstGeom prst="roundRect">
          <a:avLst>
            <a:gd name="adj" fmla="val 10000"/>
          </a:avLst>
        </a:prstGeom>
        <a:solidFill>
          <a:schemeClr val="accent3"/>
        </a:solidFill>
        <a:ln w="19050" cap="flat" cmpd="sng" algn="in">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Section</a:t>
          </a:r>
        </a:p>
      </dsp:txBody>
      <dsp:txXfrm>
        <a:off x="9059514" y="4955238"/>
        <a:ext cx="2077381" cy="1007350"/>
      </dsp:txXfrm>
    </dsp:sp>
    <dsp:sp modelId="{F6B7E730-4ACB-C34F-B2E6-2168245DE990}">
      <dsp:nvSpPr>
        <dsp:cNvPr id="0" name=""/>
        <dsp:cNvSpPr/>
      </dsp:nvSpPr>
      <dsp:spPr>
        <a:xfrm rot="2861068">
          <a:off x="4968300" y="4682439"/>
          <a:ext cx="1271551" cy="32124"/>
        </a:xfrm>
        <a:custGeom>
          <a:avLst/>
          <a:gdLst/>
          <a:ahLst/>
          <a:cxnLst/>
          <a:rect l="0" t="0" r="0" b="0"/>
          <a:pathLst>
            <a:path>
              <a:moveTo>
                <a:pt x="0" y="16062"/>
              </a:moveTo>
              <a:lnTo>
                <a:pt x="1271551" y="16062"/>
              </a:lnTo>
            </a:path>
          </a:pathLst>
        </a:custGeom>
        <a:noFill/>
        <a:ln w="34925"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tx1"/>
            </a:solidFill>
          </a:endParaRPr>
        </a:p>
      </dsp:txBody>
      <dsp:txXfrm>
        <a:off x="5572287" y="4666713"/>
        <a:ext cx="63577" cy="63577"/>
      </dsp:txXfrm>
    </dsp:sp>
    <dsp:sp modelId="{66B71E88-04B8-D445-B3E1-6160D90C4566}">
      <dsp:nvSpPr>
        <dsp:cNvPr id="0" name=""/>
        <dsp:cNvSpPr/>
      </dsp:nvSpPr>
      <dsp:spPr>
        <a:xfrm>
          <a:off x="6032088" y="4633609"/>
          <a:ext cx="2140061" cy="1070030"/>
        </a:xfrm>
        <a:prstGeom prst="roundRect">
          <a:avLst>
            <a:gd name="adj" fmla="val 10000"/>
          </a:avLst>
        </a:prstGeom>
        <a:solidFill>
          <a:schemeClr val="accent5"/>
        </a:solidFill>
        <a:ln w="19050" cap="flat" cmpd="sng" algn="in">
          <a:solidFill>
            <a:schemeClr val="lt1"/>
          </a:solidFill>
          <a:prstDash val="solid"/>
        </a:ln>
        <a:effectLst/>
      </dsp:spPr>
      <dsp:style>
        <a:lnRef idx="3">
          <a:schemeClr val="lt1"/>
        </a:lnRef>
        <a:fillRef idx="1">
          <a:schemeClr val="accent5"/>
        </a:fillRef>
        <a:effectRef idx="1">
          <a:schemeClr val="accent5"/>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Also called a Troop (for artillery or cavalry)</a:t>
          </a:r>
        </a:p>
      </dsp:txBody>
      <dsp:txXfrm>
        <a:off x="6063428" y="4664949"/>
        <a:ext cx="2077381" cy="1007350"/>
      </dsp:txXfrm>
    </dsp:sp>
    <dsp:sp modelId="{DE6B5676-6419-914B-92F9-50BE9652517C}">
      <dsp:nvSpPr>
        <dsp:cNvPr id="0" name=""/>
        <dsp:cNvSpPr/>
      </dsp:nvSpPr>
      <dsp:spPr>
        <a:xfrm rot="3306361">
          <a:off x="1859794" y="3595459"/>
          <a:ext cx="1496390" cy="32124"/>
        </a:xfrm>
        <a:custGeom>
          <a:avLst/>
          <a:gdLst/>
          <a:ahLst/>
          <a:cxnLst/>
          <a:rect l="0" t="0" r="0" b="0"/>
          <a:pathLst>
            <a:path>
              <a:moveTo>
                <a:pt x="0" y="16062"/>
              </a:moveTo>
              <a:lnTo>
                <a:pt x="1496390" y="16062"/>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70579" y="3574111"/>
        <a:ext cx="74819" cy="74819"/>
      </dsp:txXfrm>
    </dsp:sp>
    <dsp:sp modelId="{30A4B271-E677-5948-8782-01C7A66CBBA9}">
      <dsp:nvSpPr>
        <dsp:cNvPr id="0" name=""/>
        <dsp:cNvSpPr/>
      </dsp:nvSpPr>
      <dsp:spPr>
        <a:xfrm>
          <a:off x="3036001" y="3690185"/>
          <a:ext cx="2140061" cy="1070030"/>
        </a:xfrm>
        <a:prstGeom prst="roundRect">
          <a:avLst>
            <a:gd name="adj" fmla="val 10000"/>
          </a:avLst>
        </a:prstGeom>
        <a:solidFill>
          <a:schemeClr val="accent4"/>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(All of these units are commanded by a Captain or Major, are about 100-150 men) </a:t>
          </a:r>
          <a:endParaRPr lang="en-US" sz="1800" kern="1200" dirty="0"/>
        </a:p>
      </dsp:txBody>
      <dsp:txXfrm>
        <a:off x="3067341" y="3721525"/>
        <a:ext cx="2077381" cy="100735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617592-0B3D-AA47-8F3C-7CC129E45AA8}" type="datetimeFigureOut">
              <a:rPr lang="en-US" smtClean="0"/>
              <a:t>10/11/21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2C2BD0-B9CF-3F4A-B5FD-21EBB1B3738D}" type="slidenum">
              <a:rPr lang="en-US" smtClean="0"/>
              <a:t>‹#›</a:t>
            </a:fld>
            <a:endParaRPr lang="en-US"/>
          </a:p>
        </p:txBody>
      </p:sp>
    </p:spTree>
    <p:extLst>
      <p:ext uri="{BB962C8B-B14F-4D97-AF65-F5344CB8AC3E}">
        <p14:creationId xmlns:p14="http://schemas.microsoft.com/office/powerpoint/2010/main" val="3916204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562CF3D2-8CB2-5449-9973-8EF717977633}" type="datetimeFigureOut">
              <a:rPr lang="en-US" smtClean="0"/>
              <a:t>10/11/21</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5B8BFF13-FBD2-EF4B-A925-C14854BCBDB9}"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28864772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2CF3D2-8CB2-5449-9973-8EF717977633}" type="datetimeFigureOut">
              <a:rPr lang="en-US" smtClean="0"/>
              <a:t>10/11/21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8BFF13-FBD2-EF4B-A925-C14854BCBDB9}" type="slidenum">
              <a:rPr lang="en-US" smtClean="0"/>
              <a:t>‹#›</a:t>
            </a:fld>
            <a:endParaRPr lang="en-US"/>
          </a:p>
        </p:txBody>
      </p:sp>
    </p:spTree>
    <p:extLst>
      <p:ext uri="{BB962C8B-B14F-4D97-AF65-F5344CB8AC3E}">
        <p14:creationId xmlns:p14="http://schemas.microsoft.com/office/powerpoint/2010/main" val="3357400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2CF3D2-8CB2-5449-9973-8EF717977633}" type="datetimeFigureOut">
              <a:rPr lang="en-US" smtClean="0"/>
              <a:t>10/11/21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8BFF13-FBD2-EF4B-A925-C14854BCBDB9}" type="slidenum">
              <a:rPr lang="en-US" smtClean="0"/>
              <a:t>‹#›</a:t>
            </a:fld>
            <a:endParaRPr lang="en-US"/>
          </a:p>
        </p:txBody>
      </p:sp>
    </p:spTree>
    <p:extLst>
      <p:ext uri="{BB962C8B-B14F-4D97-AF65-F5344CB8AC3E}">
        <p14:creationId xmlns:p14="http://schemas.microsoft.com/office/powerpoint/2010/main" val="1847812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2CF3D2-8CB2-5449-9973-8EF717977633}" type="datetimeFigureOut">
              <a:rPr lang="en-US" smtClean="0"/>
              <a:t>10/11/21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8BFF13-FBD2-EF4B-A925-C14854BCBDB9}" type="slidenum">
              <a:rPr lang="en-US" smtClean="0"/>
              <a:t>‹#›</a:t>
            </a:fld>
            <a:endParaRPr lang="en-US"/>
          </a:p>
        </p:txBody>
      </p:sp>
    </p:spTree>
    <p:extLst>
      <p:ext uri="{BB962C8B-B14F-4D97-AF65-F5344CB8AC3E}">
        <p14:creationId xmlns:p14="http://schemas.microsoft.com/office/powerpoint/2010/main" val="4209993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562CF3D2-8CB2-5449-9973-8EF717977633}" type="datetimeFigureOut">
              <a:rPr lang="en-US" smtClean="0"/>
              <a:t>10/11/21</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5B8BFF13-FBD2-EF4B-A925-C14854BCBDB9}"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84300915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62CF3D2-8CB2-5449-9973-8EF717977633}" type="datetimeFigureOut">
              <a:rPr lang="en-US" smtClean="0"/>
              <a:t>10/11/21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8BFF13-FBD2-EF4B-A925-C14854BCBDB9}" type="slidenum">
              <a:rPr lang="en-US" smtClean="0"/>
              <a:t>‹#›</a:t>
            </a:fld>
            <a:endParaRPr lang="en-US"/>
          </a:p>
        </p:txBody>
      </p:sp>
    </p:spTree>
    <p:extLst>
      <p:ext uri="{BB962C8B-B14F-4D97-AF65-F5344CB8AC3E}">
        <p14:creationId xmlns:p14="http://schemas.microsoft.com/office/powerpoint/2010/main" val="2270363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62CF3D2-8CB2-5449-9973-8EF717977633}" type="datetimeFigureOut">
              <a:rPr lang="en-US" smtClean="0"/>
              <a:t>10/11/21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8BFF13-FBD2-EF4B-A925-C14854BCBDB9}" type="slidenum">
              <a:rPr lang="en-US" smtClean="0"/>
              <a:t>‹#›</a:t>
            </a:fld>
            <a:endParaRPr lang="en-US"/>
          </a:p>
        </p:txBody>
      </p:sp>
    </p:spTree>
    <p:extLst>
      <p:ext uri="{BB962C8B-B14F-4D97-AF65-F5344CB8AC3E}">
        <p14:creationId xmlns:p14="http://schemas.microsoft.com/office/powerpoint/2010/main" val="521647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62CF3D2-8CB2-5449-9973-8EF717977633}" type="datetimeFigureOut">
              <a:rPr lang="en-US" smtClean="0"/>
              <a:t>10/11/21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8BFF13-FBD2-EF4B-A925-C14854BCBDB9}" type="slidenum">
              <a:rPr lang="en-US" smtClean="0"/>
              <a:t>‹#›</a:t>
            </a:fld>
            <a:endParaRPr lang="en-US"/>
          </a:p>
        </p:txBody>
      </p:sp>
    </p:spTree>
    <p:extLst>
      <p:ext uri="{BB962C8B-B14F-4D97-AF65-F5344CB8AC3E}">
        <p14:creationId xmlns:p14="http://schemas.microsoft.com/office/powerpoint/2010/main" val="2401312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2CF3D2-8CB2-5449-9973-8EF717977633}" type="datetimeFigureOut">
              <a:rPr lang="en-US" smtClean="0"/>
              <a:t>10/11/21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8BFF13-FBD2-EF4B-A925-C14854BCBDB9}" type="slidenum">
              <a:rPr lang="en-US" smtClean="0"/>
              <a:t>‹#›</a:t>
            </a:fld>
            <a:endParaRPr lang="en-US"/>
          </a:p>
        </p:txBody>
      </p:sp>
    </p:spTree>
    <p:extLst>
      <p:ext uri="{BB962C8B-B14F-4D97-AF65-F5344CB8AC3E}">
        <p14:creationId xmlns:p14="http://schemas.microsoft.com/office/powerpoint/2010/main" val="2488384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562CF3D2-8CB2-5449-9973-8EF717977633}" type="datetimeFigureOut">
              <a:rPr lang="en-US" smtClean="0"/>
              <a:t>10/11/21</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5B8BFF13-FBD2-EF4B-A925-C14854BCBDB9}"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12810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562CF3D2-8CB2-5449-9973-8EF717977633}" type="datetimeFigureOut">
              <a:rPr lang="en-US" smtClean="0"/>
              <a:t>10/11/21</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5B8BFF13-FBD2-EF4B-A925-C14854BCBDB9}"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80117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562CF3D2-8CB2-5449-9973-8EF717977633}" type="datetimeFigureOut">
              <a:rPr lang="en-US" smtClean="0"/>
              <a:t>10/11/21</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5B8BFF13-FBD2-EF4B-A925-C14854BCBDB9}"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90198140"/>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AFC41-167D-3448-8A63-9B98D12CAA92}"/>
              </a:ext>
            </a:extLst>
          </p:cNvPr>
          <p:cNvSpPr>
            <a:spLocks noGrp="1"/>
          </p:cNvSpPr>
          <p:nvPr>
            <p:ph type="ctrTitle"/>
          </p:nvPr>
        </p:nvSpPr>
        <p:spPr>
          <a:xfrm>
            <a:off x="1915127" y="1222397"/>
            <a:ext cx="8361229" cy="2098226"/>
          </a:xfrm>
        </p:spPr>
        <p:txBody>
          <a:bodyPr/>
          <a:lstStyle/>
          <a:p>
            <a:r>
              <a:rPr lang="en-US" dirty="0">
                <a:latin typeface="Aharoni" panose="02010803020104030203" pitchFamily="2" charset="-79"/>
                <a:cs typeface="Aharoni" panose="02010803020104030203" pitchFamily="2" charset="-79"/>
              </a:rPr>
              <a:t>soldiers</a:t>
            </a:r>
          </a:p>
        </p:txBody>
      </p:sp>
      <p:sp>
        <p:nvSpPr>
          <p:cNvPr id="3" name="Subtitle 2">
            <a:extLst>
              <a:ext uri="{FF2B5EF4-FFF2-40B4-BE49-F238E27FC236}">
                <a16:creationId xmlns:a16="http://schemas.microsoft.com/office/drawing/2014/main" id="{6691CF97-E6B0-E24F-8DE6-48073C750F05}"/>
              </a:ext>
            </a:extLst>
          </p:cNvPr>
          <p:cNvSpPr>
            <a:spLocks noGrp="1"/>
          </p:cNvSpPr>
          <p:nvPr>
            <p:ph type="subTitle" idx="1"/>
          </p:nvPr>
        </p:nvSpPr>
        <p:spPr>
          <a:xfrm>
            <a:off x="2679904" y="3537378"/>
            <a:ext cx="6831673" cy="1086237"/>
          </a:xfrm>
        </p:spPr>
        <p:txBody>
          <a:bodyPr>
            <a:normAutofit/>
          </a:bodyPr>
          <a:lstStyle/>
          <a:p>
            <a:r>
              <a:rPr lang="en-US" dirty="0"/>
              <a:t>HSTCMP 202, DIGITAL WORLD WARS</a:t>
            </a:r>
          </a:p>
          <a:p>
            <a:endParaRPr lang="en-US" dirty="0"/>
          </a:p>
        </p:txBody>
      </p:sp>
    </p:spTree>
    <p:extLst>
      <p:ext uri="{BB962C8B-B14F-4D97-AF65-F5344CB8AC3E}">
        <p14:creationId xmlns:p14="http://schemas.microsoft.com/office/powerpoint/2010/main" val="1572352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3B8EDE-2310-5A4A-AF15-48C817A48E3F}"/>
              </a:ext>
            </a:extLst>
          </p:cNvPr>
          <p:cNvPicPr>
            <a:picLocks noChangeAspect="1"/>
          </p:cNvPicPr>
          <p:nvPr/>
        </p:nvPicPr>
        <p:blipFill>
          <a:blip r:embed="rId2"/>
          <a:stretch>
            <a:fillRect/>
          </a:stretch>
        </p:blipFill>
        <p:spPr>
          <a:xfrm rot="16200000">
            <a:off x="636047" y="1091430"/>
            <a:ext cx="5348513" cy="4675139"/>
          </a:xfrm>
          <a:prstGeom prst="rect">
            <a:avLst/>
          </a:prstGeom>
        </p:spPr>
      </p:pic>
      <p:pic>
        <p:nvPicPr>
          <p:cNvPr id="3" name="Picture 2">
            <a:extLst>
              <a:ext uri="{FF2B5EF4-FFF2-40B4-BE49-F238E27FC236}">
                <a16:creationId xmlns:a16="http://schemas.microsoft.com/office/drawing/2014/main" id="{EAE31772-404F-F947-B846-EB81FA56B369}"/>
              </a:ext>
            </a:extLst>
          </p:cNvPr>
          <p:cNvPicPr>
            <a:picLocks noChangeAspect="1"/>
          </p:cNvPicPr>
          <p:nvPr/>
        </p:nvPicPr>
        <p:blipFill>
          <a:blip r:embed="rId2"/>
          <a:stretch>
            <a:fillRect/>
          </a:stretch>
        </p:blipFill>
        <p:spPr>
          <a:xfrm rot="5400000">
            <a:off x="6370002" y="1091429"/>
            <a:ext cx="5348512" cy="4675138"/>
          </a:xfrm>
          <a:prstGeom prst="rect">
            <a:avLst/>
          </a:prstGeom>
        </p:spPr>
      </p:pic>
    </p:spTree>
    <p:extLst>
      <p:ext uri="{BB962C8B-B14F-4D97-AF65-F5344CB8AC3E}">
        <p14:creationId xmlns:p14="http://schemas.microsoft.com/office/powerpoint/2010/main" val="644150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6E04DA-5463-D945-84A8-D98D78083454}"/>
              </a:ext>
            </a:extLst>
          </p:cNvPr>
          <p:cNvPicPr>
            <a:picLocks noChangeAspect="1"/>
          </p:cNvPicPr>
          <p:nvPr/>
        </p:nvPicPr>
        <p:blipFill>
          <a:blip r:embed="rId2"/>
          <a:stretch>
            <a:fillRect/>
          </a:stretch>
        </p:blipFill>
        <p:spPr>
          <a:xfrm>
            <a:off x="2261881" y="0"/>
            <a:ext cx="9642179" cy="6858000"/>
          </a:xfrm>
          <a:prstGeom prst="rect">
            <a:avLst/>
          </a:prstGeom>
        </p:spPr>
      </p:pic>
      <p:sp>
        <p:nvSpPr>
          <p:cNvPr id="3" name="TextBox 2">
            <a:extLst>
              <a:ext uri="{FF2B5EF4-FFF2-40B4-BE49-F238E27FC236}">
                <a16:creationId xmlns:a16="http://schemas.microsoft.com/office/drawing/2014/main" id="{454CCF58-8C29-D04B-9130-54F61BB0EDD1}"/>
              </a:ext>
            </a:extLst>
          </p:cNvPr>
          <p:cNvSpPr txBox="1"/>
          <p:nvPr/>
        </p:nvSpPr>
        <p:spPr>
          <a:xfrm>
            <a:off x="719328" y="4549676"/>
            <a:ext cx="1542553" cy="2308324"/>
          </a:xfrm>
          <a:prstGeom prst="rect">
            <a:avLst/>
          </a:prstGeom>
          <a:noFill/>
        </p:spPr>
        <p:txBody>
          <a:bodyPr wrap="square" rtlCol="0">
            <a:spAutoFit/>
          </a:bodyPr>
          <a:lstStyle/>
          <a:p>
            <a:r>
              <a:rPr lang="en-US" dirty="0"/>
              <a:t>Photo by a French official photographer, 1917</a:t>
            </a:r>
          </a:p>
          <a:p>
            <a:endParaRPr lang="en-US" dirty="0"/>
          </a:p>
          <a:p>
            <a:r>
              <a:rPr lang="en-US" dirty="0"/>
              <a:t>IWM Collection</a:t>
            </a:r>
          </a:p>
        </p:txBody>
      </p:sp>
    </p:spTree>
    <p:extLst>
      <p:ext uri="{BB962C8B-B14F-4D97-AF65-F5344CB8AC3E}">
        <p14:creationId xmlns:p14="http://schemas.microsoft.com/office/powerpoint/2010/main" val="1586010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FDB96D-8B6D-C048-8EFA-DC172ECE1164}"/>
              </a:ext>
            </a:extLst>
          </p:cNvPr>
          <p:cNvPicPr>
            <a:picLocks noChangeAspect="1"/>
          </p:cNvPicPr>
          <p:nvPr/>
        </p:nvPicPr>
        <p:blipFill>
          <a:blip r:embed="rId2"/>
          <a:stretch>
            <a:fillRect/>
          </a:stretch>
        </p:blipFill>
        <p:spPr>
          <a:xfrm>
            <a:off x="356768" y="0"/>
            <a:ext cx="9591608" cy="6858000"/>
          </a:xfrm>
          <a:prstGeom prst="rect">
            <a:avLst/>
          </a:prstGeom>
        </p:spPr>
      </p:pic>
      <p:sp>
        <p:nvSpPr>
          <p:cNvPr id="3" name="Rectangle 2">
            <a:extLst>
              <a:ext uri="{FF2B5EF4-FFF2-40B4-BE49-F238E27FC236}">
                <a16:creationId xmlns:a16="http://schemas.microsoft.com/office/drawing/2014/main" id="{E167C650-20CC-E346-8206-6A2F52FD1A10}"/>
              </a:ext>
            </a:extLst>
          </p:cNvPr>
          <p:cNvSpPr/>
          <p:nvPr/>
        </p:nvSpPr>
        <p:spPr>
          <a:xfrm>
            <a:off x="9948376" y="0"/>
            <a:ext cx="1901371" cy="3693319"/>
          </a:xfrm>
          <a:prstGeom prst="rect">
            <a:avLst/>
          </a:prstGeom>
        </p:spPr>
        <p:txBody>
          <a:bodyPr wrap="square">
            <a:spAutoFit/>
          </a:bodyPr>
          <a:lstStyle/>
          <a:p>
            <a:r>
              <a:rPr lang="en-US" dirty="0">
                <a:latin typeface="Gill Sans MT" panose="020B0502020104020203" pitchFamily="34" charset="77"/>
              </a:rPr>
              <a:t>Troops of the Border Regiment resting in a front line trench in </a:t>
            </a:r>
            <a:r>
              <a:rPr lang="en-US" dirty="0" err="1">
                <a:latin typeface="Gill Sans MT" panose="020B0502020104020203" pitchFamily="34" charset="77"/>
              </a:rPr>
              <a:t>Thiepval</a:t>
            </a:r>
            <a:r>
              <a:rPr lang="en-US" dirty="0">
                <a:latin typeface="Gill Sans MT" panose="020B0502020104020203" pitchFamily="34" charset="77"/>
              </a:rPr>
              <a:t> Wood, August 1916.</a:t>
            </a:r>
          </a:p>
          <a:p>
            <a:endParaRPr lang="en-US" dirty="0">
              <a:latin typeface="Gill Sans MT" panose="020B0502020104020203" pitchFamily="34" charset="77"/>
            </a:endParaRPr>
          </a:p>
          <a:p>
            <a:r>
              <a:rPr lang="en-US" dirty="0">
                <a:latin typeface="Gill Sans MT" panose="020B0502020104020203" pitchFamily="34" charset="77"/>
              </a:rPr>
              <a:t>Ministry of Information Official Collection, IWM</a:t>
            </a:r>
          </a:p>
          <a:p>
            <a:br>
              <a:rPr lang="en-US" dirty="0"/>
            </a:br>
            <a:endParaRPr lang="en-US" dirty="0"/>
          </a:p>
        </p:txBody>
      </p:sp>
    </p:spTree>
    <p:extLst>
      <p:ext uri="{BB962C8B-B14F-4D97-AF65-F5344CB8AC3E}">
        <p14:creationId xmlns:p14="http://schemas.microsoft.com/office/powerpoint/2010/main" val="40040029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1AB926-4DCF-E642-9009-7069D47CE1E1}"/>
              </a:ext>
            </a:extLst>
          </p:cNvPr>
          <p:cNvPicPr>
            <a:picLocks noChangeAspect="1"/>
          </p:cNvPicPr>
          <p:nvPr/>
        </p:nvPicPr>
        <p:blipFill>
          <a:blip r:embed="rId2"/>
          <a:stretch>
            <a:fillRect/>
          </a:stretch>
        </p:blipFill>
        <p:spPr>
          <a:xfrm>
            <a:off x="828584" y="0"/>
            <a:ext cx="5280660" cy="6858000"/>
          </a:xfrm>
          <a:prstGeom prst="rect">
            <a:avLst/>
          </a:prstGeom>
        </p:spPr>
      </p:pic>
      <p:sp>
        <p:nvSpPr>
          <p:cNvPr id="3" name="Rectangle 2">
            <a:extLst>
              <a:ext uri="{FF2B5EF4-FFF2-40B4-BE49-F238E27FC236}">
                <a16:creationId xmlns:a16="http://schemas.microsoft.com/office/drawing/2014/main" id="{E11C7097-81BF-BA42-AD06-E67463CF0558}"/>
              </a:ext>
            </a:extLst>
          </p:cNvPr>
          <p:cNvSpPr/>
          <p:nvPr/>
        </p:nvSpPr>
        <p:spPr>
          <a:xfrm>
            <a:off x="6109244" y="6488668"/>
            <a:ext cx="5035802" cy="369332"/>
          </a:xfrm>
          <a:prstGeom prst="rect">
            <a:avLst/>
          </a:prstGeom>
        </p:spPr>
        <p:txBody>
          <a:bodyPr wrap="none">
            <a:spAutoFit/>
          </a:bodyPr>
          <a:lstStyle/>
          <a:p>
            <a:r>
              <a:rPr lang="en-US" dirty="0">
                <a:latin typeface="Gill Sans MT" panose="020B0502020104020203" pitchFamily="34" charset="77"/>
              </a:rPr>
              <a:t>Canadian official war photographer, IWM Collection</a:t>
            </a:r>
          </a:p>
        </p:txBody>
      </p:sp>
    </p:spTree>
    <p:extLst>
      <p:ext uri="{BB962C8B-B14F-4D97-AF65-F5344CB8AC3E}">
        <p14:creationId xmlns:p14="http://schemas.microsoft.com/office/powerpoint/2010/main" val="805688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E85390-89C0-8C4C-AB76-DB4F32B450D0}"/>
              </a:ext>
            </a:extLst>
          </p:cNvPr>
          <p:cNvPicPr>
            <a:picLocks noChangeAspect="1"/>
          </p:cNvPicPr>
          <p:nvPr/>
        </p:nvPicPr>
        <p:blipFill>
          <a:blip r:embed="rId2"/>
          <a:stretch>
            <a:fillRect/>
          </a:stretch>
        </p:blipFill>
        <p:spPr>
          <a:xfrm>
            <a:off x="678973" y="0"/>
            <a:ext cx="4534853" cy="6858000"/>
          </a:xfrm>
          <a:prstGeom prst="rect">
            <a:avLst/>
          </a:prstGeom>
        </p:spPr>
      </p:pic>
      <p:sp>
        <p:nvSpPr>
          <p:cNvPr id="3" name="Rectangle 2">
            <a:extLst>
              <a:ext uri="{FF2B5EF4-FFF2-40B4-BE49-F238E27FC236}">
                <a16:creationId xmlns:a16="http://schemas.microsoft.com/office/drawing/2014/main" id="{9BBB41AC-ADBE-1541-B07C-832858FFB8C8}"/>
              </a:ext>
            </a:extLst>
          </p:cNvPr>
          <p:cNvSpPr/>
          <p:nvPr/>
        </p:nvSpPr>
        <p:spPr>
          <a:xfrm>
            <a:off x="5326743" y="156980"/>
            <a:ext cx="6096000" cy="2185214"/>
          </a:xfrm>
          <a:prstGeom prst="rect">
            <a:avLst/>
          </a:prstGeom>
        </p:spPr>
        <p:txBody>
          <a:bodyPr>
            <a:spAutoFit/>
          </a:bodyPr>
          <a:lstStyle/>
          <a:p>
            <a:r>
              <a:rPr lang="en-US" sz="2000" dirty="0">
                <a:latin typeface="Gill Sans MT" panose="020B0502020104020203" pitchFamily="34" charset="77"/>
              </a:rPr>
              <a:t>Colonel Philip R. Robertson, commanding officer of the 1st Battalion, </a:t>
            </a:r>
            <a:r>
              <a:rPr lang="en-US" sz="2000" dirty="0" err="1">
                <a:latin typeface="Gill Sans MT" panose="020B0502020104020203" pitchFamily="34" charset="77"/>
              </a:rPr>
              <a:t>Cameronians</a:t>
            </a:r>
            <a:r>
              <a:rPr lang="en-US" sz="2000" dirty="0">
                <a:latin typeface="Gill Sans MT" panose="020B0502020104020203" pitchFamily="34" charset="77"/>
              </a:rPr>
              <a:t> (Scottish Rifles) returning from a tour of his unit's positions in waterlogged trenches at </a:t>
            </a:r>
            <a:r>
              <a:rPr lang="en-US" sz="2000" dirty="0" err="1">
                <a:latin typeface="Gill Sans MT" panose="020B0502020104020203" pitchFamily="34" charset="77"/>
              </a:rPr>
              <a:t>Bois</a:t>
            </a:r>
            <a:r>
              <a:rPr lang="en-US" sz="2000" dirty="0">
                <a:latin typeface="Gill Sans MT" panose="020B0502020104020203" pitchFamily="34" charset="77"/>
              </a:rPr>
              <a:t> </a:t>
            </a:r>
            <a:r>
              <a:rPr lang="en-US" sz="2000" dirty="0" err="1">
                <a:latin typeface="Gill Sans MT" panose="020B0502020104020203" pitchFamily="34" charset="77"/>
              </a:rPr>
              <a:t>Grenier</a:t>
            </a:r>
            <a:r>
              <a:rPr lang="en-US" sz="2000" dirty="0">
                <a:latin typeface="Gill Sans MT" panose="020B0502020104020203" pitchFamily="34" charset="77"/>
              </a:rPr>
              <a:t> in January 1915.</a:t>
            </a:r>
          </a:p>
          <a:p>
            <a:r>
              <a:rPr lang="en-US" sz="2000" dirty="0">
                <a:latin typeface="Gill Sans MT" panose="020B0502020104020203" pitchFamily="34" charset="77"/>
              </a:rPr>
              <a:t>IWM Collection</a:t>
            </a:r>
          </a:p>
          <a:p>
            <a:br>
              <a:rPr lang="en-US" dirty="0"/>
            </a:br>
            <a:endParaRPr lang="en-US" dirty="0"/>
          </a:p>
        </p:txBody>
      </p:sp>
    </p:spTree>
    <p:extLst>
      <p:ext uri="{BB962C8B-B14F-4D97-AF65-F5344CB8AC3E}">
        <p14:creationId xmlns:p14="http://schemas.microsoft.com/office/powerpoint/2010/main" val="1194940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EB60DC-8BB6-6F49-AAC5-9BD97D5283D0}"/>
              </a:ext>
            </a:extLst>
          </p:cNvPr>
          <p:cNvPicPr>
            <a:picLocks noChangeAspect="1"/>
          </p:cNvPicPr>
          <p:nvPr/>
        </p:nvPicPr>
        <p:blipFill>
          <a:blip r:embed="rId2"/>
          <a:stretch>
            <a:fillRect/>
          </a:stretch>
        </p:blipFill>
        <p:spPr>
          <a:xfrm>
            <a:off x="319315" y="487136"/>
            <a:ext cx="10160000" cy="5854700"/>
          </a:xfrm>
          <a:prstGeom prst="rect">
            <a:avLst/>
          </a:prstGeom>
        </p:spPr>
      </p:pic>
      <p:sp>
        <p:nvSpPr>
          <p:cNvPr id="4" name="TextBox 3">
            <a:extLst>
              <a:ext uri="{FF2B5EF4-FFF2-40B4-BE49-F238E27FC236}">
                <a16:creationId xmlns:a16="http://schemas.microsoft.com/office/drawing/2014/main" id="{5CB8C1D1-9964-F146-B22E-14D396FF4CD4}"/>
              </a:ext>
            </a:extLst>
          </p:cNvPr>
          <p:cNvSpPr txBox="1"/>
          <p:nvPr/>
        </p:nvSpPr>
        <p:spPr>
          <a:xfrm>
            <a:off x="10479315" y="487136"/>
            <a:ext cx="1567543" cy="1323439"/>
          </a:xfrm>
          <a:prstGeom prst="rect">
            <a:avLst/>
          </a:prstGeom>
          <a:noFill/>
        </p:spPr>
        <p:txBody>
          <a:bodyPr wrap="square" rtlCol="0">
            <a:spAutoFit/>
          </a:bodyPr>
          <a:lstStyle/>
          <a:p>
            <a:r>
              <a:rPr lang="en-US" sz="2000" dirty="0"/>
              <a:t>Checking for trench foot</a:t>
            </a:r>
          </a:p>
          <a:p>
            <a:endParaRPr lang="en-US" sz="2000" dirty="0"/>
          </a:p>
          <a:p>
            <a:r>
              <a:rPr lang="en-US" sz="2000" dirty="0"/>
              <a:t>IWM</a:t>
            </a:r>
          </a:p>
        </p:txBody>
      </p:sp>
    </p:spTree>
    <p:extLst>
      <p:ext uri="{BB962C8B-B14F-4D97-AF65-F5344CB8AC3E}">
        <p14:creationId xmlns:p14="http://schemas.microsoft.com/office/powerpoint/2010/main" val="282639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D0F812-B5E3-824B-8B16-541774E0A710}"/>
              </a:ext>
            </a:extLst>
          </p:cNvPr>
          <p:cNvPicPr>
            <a:picLocks noChangeAspect="1"/>
          </p:cNvPicPr>
          <p:nvPr/>
        </p:nvPicPr>
        <p:blipFill>
          <a:blip r:embed="rId2"/>
          <a:stretch>
            <a:fillRect/>
          </a:stretch>
        </p:blipFill>
        <p:spPr>
          <a:xfrm>
            <a:off x="3031929" y="0"/>
            <a:ext cx="8653628" cy="6858000"/>
          </a:xfrm>
          <a:prstGeom prst="rect">
            <a:avLst/>
          </a:prstGeom>
        </p:spPr>
      </p:pic>
      <p:sp>
        <p:nvSpPr>
          <p:cNvPr id="3" name="TextBox 2">
            <a:extLst>
              <a:ext uri="{FF2B5EF4-FFF2-40B4-BE49-F238E27FC236}">
                <a16:creationId xmlns:a16="http://schemas.microsoft.com/office/drawing/2014/main" id="{3A9F2BC5-0493-E440-B9D7-50831336ECE3}"/>
              </a:ext>
            </a:extLst>
          </p:cNvPr>
          <p:cNvSpPr txBox="1"/>
          <p:nvPr/>
        </p:nvSpPr>
        <p:spPr>
          <a:xfrm>
            <a:off x="1219200" y="5226784"/>
            <a:ext cx="1915885" cy="1631216"/>
          </a:xfrm>
          <a:prstGeom prst="rect">
            <a:avLst/>
          </a:prstGeom>
          <a:noFill/>
        </p:spPr>
        <p:txBody>
          <a:bodyPr wrap="square" rtlCol="0">
            <a:spAutoFit/>
          </a:bodyPr>
          <a:lstStyle/>
          <a:p>
            <a:r>
              <a:rPr lang="en-US" sz="2000" dirty="0"/>
              <a:t>Behind the reserve trenches</a:t>
            </a:r>
          </a:p>
          <a:p>
            <a:endParaRPr lang="en-US" sz="2000" dirty="0"/>
          </a:p>
          <a:p>
            <a:r>
              <a:rPr lang="en-US" sz="2000" dirty="0"/>
              <a:t>IWM Collections</a:t>
            </a:r>
          </a:p>
        </p:txBody>
      </p:sp>
    </p:spTree>
    <p:extLst>
      <p:ext uri="{BB962C8B-B14F-4D97-AF65-F5344CB8AC3E}">
        <p14:creationId xmlns:p14="http://schemas.microsoft.com/office/powerpoint/2010/main" val="3200229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AAAF88-6413-694D-85DE-FFC445165182}"/>
              </a:ext>
            </a:extLst>
          </p:cNvPr>
          <p:cNvSpPr>
            <a:spLocks noGrp="1"/>
          </p:cNvSpPr>
          <p:nvPr>
            <p:ph type="ctrTitle"/>
          </p:nvPr>
        </p:nvSpPr>
        <p:spPr>
          <a:xfrm>
            <a:off x="1915127" y="2459197"/>
            <a:ext cx="8361229" cy="2098226"/>
          </a:xfrm>
        </p:spPr>
        <p:txBody>
          <a:bodyPr/>
          <a:lstStyle/>
          <a:p>
            <a:pPr algn="l"/>
            <a:r>
              <a:rPr lang="en-US" sz="4800" b="1" dirty="0"/>
              <a:t>The Western Front</a:t>
            </a:r>
            <a:r>
              <a:rPr lang="en-US" sz="4000" b="1" dirty="0"/>
              <a:t>:</a:t>
            </a:r>
            <a:br>
              <a:rPr lang="en-US" sz="4000" b="1" dirty="0"/>
            </a:br>
            <a:br>
              <a:rPr lang="en-US" sz="4000" b="1" dirty="0"/>
            </a:br>
            <a:r>
              <a:rPr lang="en-US" sz="4000" b="1" dirty="0"/>
              <a:t>The literary war &amp; the ‘world’s war’?</a:t>
            </a:r>
            <a:endParaRPr lang="en-US" sz="4000" dirty="0"/>
          </a:p>
        </p:txBody>
      </p:sp>
      <p:sp>
        <p:nvSpPr>
          <p:cNvPr id="5" name="Subtitle 4">
            <a:extLst>
              <a:ext uri="{FF2B5EF4-FFF2-40B4-BE49-F238E27FC236}">
                <a16:creationId xmlns:a16="http://schemas.microsoft.com/office/drawing/2014/main" id="{CB5D2451-0442-3B4A-9CDB-8A74B8EDB648}"/>
              </a:ext>
            </a:extLst>
          </p:cNvPr>
          <p:cNvSpPr>
            <a:spLocks noGrp="1"/>
          </p:cNvSpPr>
          <p:nvPr>
            <p:ph type="subTitle" idx="1"/>
          </p:nvPr>
        </p:nvSpPr>
        <p:spPr>
          <a:xfrm>
            <a:off x="2679904" y="4297655"/>
            <a:ext cx="6831673" cy="1086237"/>
          </a:xfrm>
        </p:spPr>
        <p:txBody>
          <a:bodyPr/>
          <a:lstStyle/>
          <a:p>
            <a:pPr algn="r"/>
            <a:endParaRPr lang="en-US" dirty="0"/>
          </a:p>
          <a:p>
            <a:pPr algn="r"/>
            <a:r>
              <a:rPr lang="en-US" dirty="0"/>
              <a:t>Remarque and </a:t>
            </a:r>
            <a:r>
              <a:rPr lang="en-US" dirty="0" err="1"/>
              <a:t>Olusoga</a:t>
            </a:r>
            <a:endParaRPr lang="en-US" dirty="0"/>
          </a:p>
        </p:txBody>
      </p:sp>
    </p:spTree>
    <p:extLst>
      <p:ext uri="{BB962C8B-B14F-4D97-AF65-F5344CB8AC3E}">
        <p14:creationId xmlns:p14="http://schemas.microsoft.com/office/powerpoint/2010/main" val="4046417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700CF0C-CA0D-6F40-A365-549E7A25A40C}"/>
              </a:ext>
            </a:extLst>
          </p:cNvPr>
          <p:cNvSpPr/>
          <p:nvPr/>
        </p:nvSpPr>
        <p:spPr>
          <a:xfrm>
            <a:off x="426720" y="629920"/>
            <a:ext cx="10371328" cy="2051716"/>
          </a:xfrm>
          <a:prstGeom prst="rect">
            <a:avLst/>
          </a:prstGeom>
        </p:spPr>
        <p:txBody>
          <a:bodyPr wrap="square">
            <a:spAutoFit/>
          </a:bodyPr>
          <a:lstStyle/>
          <a:p>
            <a:pPr marL="457200" marR="0" indent="457200">
              <a:lnSpc>
                <a:spcPct val="115000"/>
              </a:lnSpc>
              <a:spcBef>
                <a:spcPts val="0"/>
              </a:spcBef>
              <a:spcAft>
                <a:spcPts val="0"/>
              </a:spcAft>
            </a:pPr>
            <a:endParaRPr lang="en-US" sz="2400" dirty="0">
              <a:latin typeface="+mj-lt"/>
              <a:ea typeface="Times New Roman" panose="02020603050405020304" pitchFamily="18" charset="0"/>
            </a:endParaRPr>
          </a:p>
          <a:p>
            <a:pPr marL="457200" marR="0" indent="457200">
              <a:lnSpc>
                <a:spcPct val="115000"/>
              </a:lnSpc>
              <a:spcBef>
                <a:spcPts val="0"/>
              </a:spcBef>
              <a:spcAft>
                <a:spcPts val="0"/>
              </a:spcAft>
            </a:pPr>
            <a:endParaRPr lang="en-US" sz="2400" dirty="0">
              <a:latin typeface="+mj-lt"/>
              <a:ea typeface="Times New Roman" panose="02020603050405020304" pitchFamily="18" charset="0"/>
            </a:endParaRPr>
          </a:p>
          <a:p>
            <a:pPr marL="457200" marR="0" indent="457200">
              <a:lnSpc>
                <a:spcPct val="115000"/>
              </a:lnSpc>
              <a:spcBef>
                <a:spcPts val="0"/>
              </a:spcBef>
              <a:spcAft>
                <a:spcPts val="0"/>
              </a:spcAft>
            </a:pPr>
            <a:endParaRPr lang="en-US" sz="2400" dirty="0">
              <a:latin typeface="+mj-lt"/>
              <a:ea typeface="Times New Roman" panose="02020603050405020304" pitchFamily="18" charset="0"/>
            </a:endParaRPr>
          </a:p>
          <a:p>
            <a:pPr marL="457200" marR="0" indent="457200">
              <a:lnSpc>
                <a:spcPct val="115000"/>
              </a:lnSpc>
              <a:spcBef>
                <a:spcPts val="0"/>
              </a:spcBef>
              <a:spcAft>
                <a:spcPts val="0"/>
              </a:spcAft>
            </a:pPr>
            <a:endParaRPr lang="en-US" sz="2400" dirty="0">
              <a:latin typeface="+mj-lt"/>
              <a:ea typeface="Times New Roman" panose="02020603050405020304" pitchFamily="18" charset="0"/>
            </a:endParaRPr>
          </a:p>
          <a:p>
            <a:pPr marL="457200" marR="0" indent="457200">
              <a:lnSpc>
                <a:spcPct val="115000"/>
              </a:lnSpc>
              <a:spcBef>
                <a:spcPts val="0"/>
              </a:spcBef>
              <a:spcAft>
                <a:spcPts val="0"/>
              </a:spcAft>
            </a:pPr>
            <a:endParaRPr lang="en-US" sz="1600" dirty="0">
              <a:solidFill>
                <a:srgbClr val="FF0000"/>
              </a:solidFill>
              <a:effectLst/>
              <a:latin typeface="Times New Roman" panose="02020603050405020304" pitchFamily="18" charset="0"/>
              <a:ea typeface="Arial" panose="020B0604020202020204" pitchFamily="34" charset="0"/>
            </a:endParaRPr>
          </a:p>
        </p:txBody>
      </p:sp>
      <p:sp>
        <p:nvSpPr>
          <p:cNvPr id="4" name="Title 3">
            <a:extLst>
              <a:ext uri="{FF2B5EF4-FFF2-40B4-BE49-F238E27FC236}">
                <a16:creationId xmlns:a16="http://schemas.microsoft.com/office/drawing/2014/main" id="{986C0FA8-BB31-FA42-AA54-5F64B75C4BC0}"/>
              </a:ext>
            </a:extLst>
          </p:cNvPr>
          <p:cNvSpPr>
            <a:spLocks noGrp="1"/>
          </p:cNvSpPr>
          <p:nvPr>
            <p:ph type="title"/>
          </p:nvPr>
        </p:nvSpPr>
        <p:spPr>
          <a:xfrm>
            <a:off x="1196848" y="271780"/>
            <a:ext cx="9601200" cy="716280"/>
          </a:xfrm>
        </p:spPr>
        <p:txBody>
          <a:bodyPr>
            <a:normAutofit/>
          </a:bodyPr>
          <a:lstStyle/>
          <a:p>
            <a:r>
              <a:rPr lang="en-US" sz="2800" u="sng" dirty="0" err="1"/>
              <a:t>Olusoga</a:t>
            </a:r>
            <a:r>
              <a:rPr lang="en-US" sz="2800" u="sng" dirty="0"/>
              <a:t> argues:</a:t>
            </a:r>
          </a:p>
        </p:txBody>
      </p:sp>
      <p:sp>
        <p:nvSpPr>
          <p:cNvPr id="5" name="Content Placeholder 4">
            <a:extLst>
              <a:ext uri="{FF2B5EF4-FFF2-40B4-BE49-F238E27FC236}">
                <a16:creationId xmlns:a16="http://schemas.microsoft.com/office/drawing/2014/main" id="{137B619B-80CD-3042-AC4B-6E7B3468B132}"/>
              </a:ext>
            </a:extLst>
          </p:cNvPr>
          <p:cNvSpPr>
            <a:spLocks noGrp="1"/>
          </p:cNvSpPr>
          <p:nvPr>
            <p:ph idx="1"/>
          </p:nvPr>
        </p:nvSpPr>
        <p:spPr>
          <a:xfrm>
            <a:off x="1196848" y="911860"/>
            <a:ext cx="10568432" cy="5674360"/>
          </a:xfrm>
        </p:spPr>
        <p:txBody>
          <a:bodyPr>
            <a:normAutofit/>
          </a:bodyPr>
          <a:lstStyle/>
          <a:p>
            <a:pPr marL="457200" marR="0" indent="0">
              <a:lnSpc>
                <a:spcPct val="115000"/>
              </a:lnSpc>
              <a:spcBef>
                <a:spcPts val="0"/>
              </a:spcBef>
              <a:spcAft>
                <a:spcPts val="0"/>
              </a:spcAft>
              <a:buNone/>
            </a:pPr>
            <a:r>
              <a:rPr lang="en-US" sz="2400" dirty="0">
                <a:ea typeface="Times New Roman" panose="02020603050405020304" pitchFamily="18" charset="0"/>
              </a:rPr>
              <a:t>	“The Great War of 1914-1918 was the first true world war in that it was the first in which peoples and nations from across the globe fought and </a:t>
            </a:r>
            <a:r>
              <a:rPr lang="en-US" sz="2400" dirty="0" err="1">
                <a:ea typeface="Times New Roman" panose="02020603050405020304" pitchFamily="18" charset="0"/>
              </a:rPr>
              <a:t>laboured</a:t>
            </a:r>
            <a:r>
              <a:rPr lang="en-US" sz="2400" dirty="0">
                <a:ea typeface="Times New Roman" panose="02020603050405020304" pitchFamily="18" charset="0"/>
              </a:rPr>
              <a:t> alongside one another, rarely in equality other than equality of suffering.” (p. 15)</a:t>
            </a:r>
          </a:p>
          <a:p>
            <a:pPr marL="457200" marR="0" indent="457200">
              <a:lnSpc>
                <a:spcPct val="115000"/>
              </a:lnSpc>
              <a:spcBef>
                <a:spcPts val="0"/>
              </a:spcBef>
              <a:spcAft>
                <a:spcPts val="0"/>
              </a:spcAft>
            </a:pPr>
            <a:endParaRPr lang="en-US" sz="2400" dirty="0">
              <a:ea typeface="Times New Roman" panose="02020603050405020304" pitchFamily="18" charset="0"/>
            </a:endParaRPr>
          </a:p>
          <a:p>
            <a:pPr marL="457200" marR="0" indent="0">
              <a:lnSpc>
                <a:spcPct val="115000"/>
              </a:lnSpc>
              <a:spcBef>
                <a:spcPts val="0"/>
              </a:spcBef>
              <a:spcAft>
                <a:spcPts val="0"/>
              </a:spcAft>
              <a:buNone/>
            </a:pPr>
            <a:r>
              <a:rPr lang="en-US" sz="2400" dirty="0">
                <a:ea typeface="Times New Roman" panose="02020603050405020304" pitchFamily="18" charset="0"/>
              </a:rPr>
              <a:t>	“The historical war has been overwhelmed by…the ‘literary war,’ a popular memory of the conflict formed from the collected fragments of prose and war poetry, which, over the course of the twentieth century coalesced into a dominant but narrow image of the conflict.” (p. 39)</a:t>
            </a:r>
          </a:p>
          <a:p>
            <a:pPr marL="457200" marR="0" indent="457200">
              <a:lnSpc>
                <a:spcPct val="115000"/>
              </a:lnSpc>
              <a:spcBef>
                <a:spcPts val="0"/>
              </a:spcBef>
              <a:spcAft>
                <a:spcPts val="0"/>
              </a:spcAft>
            </a:pPr>
            <a:endParaRPr lang="en-US" sz="2400" dirty="0">
              <a:ea typeface="Times New Roman" panose="02020603050405020304" pitchFamily="18" charset="0"/>
            </a:endParaRPr>
          </a:p>
          <a:p>
            <a:pPr marL="457200" marR="0" indent="0">
              <a:lnSpc>
                <a:spcPct val="115000"/>
              </a:lnSpc>
              <a:spcBef>
                <a:spcPts val="0"/>
              </a:spcBef>
              <a:spcAft>
                <a:spcPts val="0"/>
              </a:spcAft>
              <a:buNone/>
            </a:pPr>
            <a:r>
              <a:rPr lang="en-US" sz="2400" dirty="0">
                <a:ea typeface="Times New Roman" panose="02020603050405020304" pitchFamily="18" charset="0"/>
              </a:rPr>
              <a:t>	“One facet long obscured by the victory of literature over history, and by the narrowness in terms of both class and race among the authors of that literature, is the global nature of the conflict.” (p. 40)</a:t>
            </a:r>
          </a:p>
          <a:p>
            <a:endParaRPr lang="en-US" dirty="0"/>
          </a:p>
        </p:txBody>
      </p:sp>
    </p:spTree>
    <p:extLst>
      <p:ext uri="{BB962C8B-B14F-4D97-AF65-F5344CB8AC3E}">
        <p14:creationId xmlns:p14="http://schemas.microsoft.com/office/powerpoint/2010/main" val="998834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A85A5-D61D-9D48-8F3B-51796C4FC818}"/>
              </a:ext>
            </a:extLst>
          </p:cNvPr>
          <p:cNvSpPr>
            <a:spLocks noGrp="1"/>
          </p:cNvSpPr>
          <p:nvPr>
            <p:ph type="ctrTitle"/>
          </p:nvPr>
        </p:nvSpPr>
        <p:spPr>
          <a:xfrm>
            <a:off x="1340778" y="2379887"/>
            <a:ext cx="8920822" cy="2264684"/>
          </a:xfrm>
        </p:spPr>
        <p:txBody>
          <a:bodyPr/>
          <a:lstStyle/>
          <a:p>
            <a:pPr algn="l"/>
            <a:r>
              <a:rPr lang="en-US" sz="5400" dirty="0"/>
              <a:t>Moving towards the world’s history of the western front (and other fronts)…</a:t>
            </a:r>
          </a:p>
        </p:txBody>
      </p:sp>
    </p:spTree>
    <p:extLst>
      <p:ext uri="{BB962C8B-B14F-4D97-AF65-F5344CB8AC3E}">
        <p14:creationId xmlns:p14="http://schemas.microsoft.com/office/powerpoint/2010/main" val="3478475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938CA-2001-6442-8692-3F0D1EEB9288}"/>
              </a:ext>
            </a:extLst>
          </p:cNvPr>
          <p:cNvSpPr>
            <a:spLocks noGrp="1"/>
          </p:cNvSpPr>
          <p:nvPr>
            <p:ph type="title"/>
          </p:nvPr>
        </p:nvSpPr>
        <p:spPr/>
        <p:txBody>
          <a:bodyPr/>
          <a:lstStyle/>
          <a:p>
            <a:pPr algn="ctr"/>
            <a:r>
              <a:rPr lang="en-US" dirty="0"/>
              <a:t>Key Terms/ideas</a:t>
            </a:r>
          </a:p>
        </p:txBody>
      </p:sp>
      <p:sp>
        <p:nvSpPr>
          <p:cNvPr id="3" name="Content Placeholder 2">
            <a:extLst>
              <a:ext uri="{FF2B5EF4-FFF2-40B4-BE49-F238E27FC236}">
                <a16:creationId xmlns:a16="http://schemas.microsoft.com/office/drawing/2014/main" id="{DA659677-8F48-5C4E-BD58-913F7ADAE97B}"/>
              </a:ext>
            </a:extLst>
          </p:cNvPr>
          <p:cNvSpPr>
            <a:spLocks noGrp="1"/>
          </p:cNvSpPr>
          <p:nvPr>
            <p:ph sz="half" idx="1"/>
          </p:nvPr>
        </p:nvSpPr>
        <p:spPr>
          <a:xfrm>
            <a:off x="1371600" y="1594755"/>
            <a:ext cx="4447786" cy="4245430"/>
          </a:xfrm>
        </p:spPr>
        <p:txBody>
          <a:bodyPr>
            <a:normAutofit fontScale="92500"/>
          </a:bodyPr>
          <a:lstStyle/>
          <a:p>
            <a:r>
              <a:rPr lang="en-US" sz="3300" dirty="0"/>
              <a:t>Who fought the First World War?</a:t>
            </a:r>
          </a:p>
          <a:p>
            <a:r>
              <a:rPr lang="en-US" sz="3300" dirty="0"/>
              <a:t>The Western Front</a:t>
            </a:r>
          </a:p>
          <a:p>
            <a:r>
              <a:rPr lang="en-US" sz="3300" dirty="0"/>
              <a:t>The “World’s War”</a:t>
            </a:r>
          </a:p>
          <a:p>
            <a:pPr lvl="1"/>
            <a:r>
              <a:rPr lang="en-US" sz="3300" i="0" dirty="0"/>
              <a:t>British</a:t>
            </a:r>
          </a:p>
          <a:p>
            <a:pPr lvl="1"/>
            <a:r>
              <a:rPr lang="en-US" sz="3300" i="0" dirty="0"/>
              <a:t>German</a:t>
            </a:r>
          </a:p>
          <a:p>
            <a:pPr lvl="1"/>
            <a:r>
              <a:rPr lang="en-US" sz="3300" i="0" dirty="0"/>
              <a:t>and French Soldiers and Laborers</a:t>
            </a:r>
          </a:p>
          <a:p>
            <a:pPr marL="987552" lvl="2" indent="0">
              <a:buNone/>
            </a:pPr>
            <a:endParaRPr lang="en-US" i="0" dirty="0"/>
          </a:p>
        </p:txBody>
      </p:sp>
      <p:sp>
        <p:nvSpPr>
          <p:cNvPr id="4" name="Content Placeholder 3">
            <a:extLst>
              <a:ext uri="{FF2B5EF4-FFF2-40B4-BE49-F238E27FC236}">
                <a16:creationId xmlns:a16="http://schemas.microsoft.com/office/drawing/2014/main" id="{9D710F46-0BAA-674F-BE2A-7E320C9BE661}"/>
              </a:ext>
            </a:extLst>
          </p:cNvPr>
          <p:cNvSpPr>
            <a:spLocks noGrp="1"/>
          </p:cNvSpPr>
          <p:nvPr>
            <p:ph sz="half" idx="2"/>
          </p:nvPr>
        </p:nvSpPr>
        <p:spPr>
          <a:xfrm>
            <a:off x="6525014" y="1594755"/>
            <a:ext cx="4447786" cy="5263245"/>
          </a:xfrm>
        </p:spPr>
        <p:txBody>
          <a:bodyPr>
            <a:normAutofit fontScale="92500"/>
          </a:bodyPr>
          <a:lstStyle/>
          <a:p>
            <a:r>
              <a:rPr lang="en-US" sz="3200" dirty="0"/>
              <a:t>“The Western Front”</a:t>
            </a:r>
          </a:p>
          <a:p>
            <a:r>
              <a:rPr lang="en-US" sz="3200" dirty="0"/>
              <a:t>“World’s War” – </a:t>
            </a:r>
            <a:r>
              <a:rPr lang="en-US" sz="3200" i="1" dirty="0" err="1"/>
              <a:t>Weltkrieg</a:t>
            </a:r>
            <a:endParaRPr lang="en-US" sz="3200" i="1" dirty="0"/>
          </a:p>
          <a:p>
            <a:endParaRPr lang="en-US" sz="3200" dirty="0"/>
          </a:p>
          <a:p>
            <a:endParaRPr lang="en-US" dirty="0"/>
          </a:p>
          <a:p>
            <a:endParaRPr lang="en-US" dirty="0"/>
          </a:p>
        </p:txBody>
      </p:sp>
    </p:spTree>
    <p:extLst>
      <p:ext uri="{BB962C8B-B14F-4D97-AF65-F5344CB8AC3E}">
        <p14:creationId xmlns:p14="http://schemas.microsoft.com/office/powerpoint/2010/main" val="2526256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4B765-E89D-5544-87E2-2B5E3996508D}"/>
              </a:ext>
            </a:extLst>
          </p:cNvPr>
          <p:cNvSpPr>
            <a:spLocks noGrp="1"/>
          </p:cNvSpPr>
          <p:nvPr>
            <p:ph type="title"/>
          </p:nvPr>
        </p:nvSpPr>
        <p:spPr>
          <a:xfrm>
            <a:off x="892628" y="247650"/>
            <a:ext cx="4520620" cy="1800606"/>
          </a:xfrm>
        </p:spPr>
        <p:txBody>
          <a:bodyPr>
            <a:normAutofit fontScale="90000"/>
          </a:bodyPr>
          <a:lstStyle/>
          <a:p>
            <a:r>
              <a:rPr lang="en-US" b="1" dirty="0"/>
              <a:t>Indian Expeditionary Force:</a:t>
            </a:r>
          </a:p>
        </p:txBody>
      </p:sp>
      <p:pic>
        <p:nvPicPr>
          <p:cNvPr id="12" name="Picture 11">
            <a:extLst>
              <a:ext uri="{FF2B5EF4-FFF2-40B4-BE49-F238E27FC236}">
                <a16:creationId xmlns:a16="http://schemas.microsoft.com/office/drawing/2014/main" id="{46EA5ED4-A72B-1A4E-B9EE-36F516B7E9E0}"/>
              </a:ext>
            </a:extLst>
          </p:cNvPr>
          <p:cNvPicPr>
            <a:picLocks noChangeAspect="1"/>
          </p:cNvPicPr>
          <p:nvPr/>
        </p:nvPicPr>
        <p:blipFill>
          <a:blip r:embed="rId2"/>
          <a:stretch>
            <a:fillRect/>
          </a:stretch>
        </p:blipFill>
        <p:spPr>
          <a:xfrm>
            <a:off x="169419" y="2206752"/>
            <a:ext cx="5979768" cy="4403598"/>
          </a:xfrm>
          <a:prstGeom prst="rect">
            <a:avLst/>
          </a:prstGeom>
        </p:spPr>
      </p:pic>
      <p:pic>
        <p:nvPicPr>
          <p:cNvPr id="13" name="Picture 12">
            <a:extLst>
              <a:ext uri="{FF2B5EF4-FFF2-40B4-BE49-F238E27FC236}">
                <a16:creationId xmlns:a16="http://schemas.microsoft.com/office/drawing/2014/main" id="{93184120-FB59-CA42-9A70-C435C334495C}"/>
              </a:ext>
            </a:extLst>
          </p:cNvPr>
          <p:cNvPicPr>
            <a:picLocks noChangeAspect="1"/>
          </p:cNvPicPr>
          <p:nvPr/>
        </p:nvPicPr>
        <p:blipFill>
          <a:blip r:embed="rId3"/>
          <a:stretch>
            <a:fillRect/>
          </a:stretch>
        </p:blipFill>
        <p:spPr>
          <a:xfrm>
            <a:off x="5937068" y="98679"/>
            <a:ext cx="6359611" cy="5124450"/>
          </a:xfrm>
          <a:prstGeom prst="rect">
            <a:avLst/>
          </a:prstGeom>
        </p:spPr>
      </p:pic>
      <p:sp>
        <p:nvSpPr>
          <p:cNvPr id="14" name="TextBox 13">
            <a:extLst>
              <a:ext uri="{FF2B5EF4-FFF2-40B4-BE49-F238E27FC236}">
                <a16:creationId xmlns:a16="http://schemas.microsoft.com/office/drawing/2014/main" id="{7241AB7A-A284-D34A-8DEB-A715F582F1BF}"/>
              </a:ext>
            </a:extLst>
          </p:cNvPr>
          <p:cNvSpPr txBox="1"/>
          <p:nvPr/>
        </p:nvSpPr>
        <p:spPr>
          <a:xfrm>
            <a:off x="6510528" y="5925312"/>
            <a:ext cx="2182368" cy="923330"/>
          </a:xfrm>
          <a:prstGeom prst="rect">
            <a:avLst/>
          </a:prstGeom>
          <a:noFill/>
        </p:spPr>
        <p:txBody>
          <a:bodyPr wrap="square" rtlCol="0">
            <a:spAutoFit/>
          </a:bodyPr>
          <a:lstStyle/>
          <a:p>
            <a:r>
              <a:rPr lang="en-US" dirty="0"/>
              <a:t>IWM photos 4997 (right) and 70214 (left)</a:t>
            </a:r>
          </a:p>
        </p:txBody>
      </p:sp>
    </p:spTree>
    <p:extLst>
      <p:ext uri="{BB962C8B-B14F-4D97-AF65-F5344CB8AC3E}">
        <p14:creationId xmlns:p14="http://schemas.microsoft.com/office/powerpoint/2010/main" val="17728543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E490A7-BF52-BA4D-B2A4-FDD985100FCA}"/>
              </a:ext>
            </a:extLst>
          </p:cNvPr>
          <p:cNvPicPr>
            <a:picLocks noChangeAspect="1"/>
          </p:cNvPicPr>
          <p:nvPr/>
        </p:nvPicPr>
        <p:blipFill>
          <a:blip r:embed="rId2"/>
          <a:stretch>
            <a:fillRect/>
          </a:stretch>
        </p:blipFill>
        <p:spPr>
          <a:xfrm>
            <a:off x="5324265" y="61686"/>
            <a:ext cx="6867735" cy="4927600"/>
          </a:xfrm>
          <a:prstGeom prst="rect">
            <a:avLst/>
          </a:prstGeom>
        </p:spPr>
      </p:pic>
      <p:pic>
        <p:nvPicPr>
          <p:cNvPr id="5" name="Picture 4">
            <a:extLst>
              <a:ext uri="{FF2B5EF4-FFF2-40B4-BE49-F238E27FC236}">
                <a16:creationId xmlns:a16="http://schemas.microsoft.com/office/drawing/2014/main" id="{EDDE9AC4-9761-7042-8A32-6838C4B028B9}"/>
              </a:ext>
            </a:extLst>
          </p:cNvPr>
          <p:cNvPicPr>
            <a:picLocks noChangeAspect="1"/>
          </p:cNvPicPr>
          <p:nvPr/>
        </p:nvPicPr>
        <p:blipFill>
          <a:blip r:embed="rId3"/>
          <a:stretch>
            <a:fillRect/>
          </a:stretch>
        </p:blipFill>
        <p:spPr>
          <a:xfrm>
            <a:off x="0" y="1611086"/>
            <a:ext cx="5773771" cy="5246914"/>
          </a:xfrm>
          <a:prstGeom prst="rect">
            <a:avLst/>
          </a:prstGeom>
        </p:spPr>
      </p:pic>
      <p:sp>
        <p:nvSpPr>
          <p:cNvPr id="6" name="Rectangle 5">
            <a:extLst>
              <a:ext uri="{FF2B5EF4-FFF2-40B4-BE49-F238E27FC236}">
                <a16:creationId xmlns:a16="http://schemas.microsoft.com/office/drawing/2014/main" id="{7154D904-1460-9844-8A1C-B0F542F11DA8}"/>
              </a:ext>
            </a:extLst>
          </p:cNvPr>
          <p:cNvSpPr/>
          <p:nvPr/>
        </p:nvSpPr>
        <p:spPr>
          <a:xfrm>
            <a:off x="727392" y="711200"/>
            <a:ext cx="4020457" cy="1477328"/>
          </a:xfrm>
          <a:prstGeom prst="rect">
            <a:avLst/>
          </a:prstGeom>
        </p:spPr>
        <p:txBody>
          <a:bodyPr wrap="square">
            <a:spAutoFit/>
          </a:bodyPr>
          <a:lstStyle/>
          <a:p>
            <a:r>
              <a:rPr lang="en-US" dirty="0">
                <a:latin typeface="Interface"/>
              </a:rPr>
              <a:t>Celebration of Chinese New Year's Day at the Chinese Labour Corps camp at </a:t>
            </a:r>
            <a:r>
              <a:rPr lang="en-US" dirty="0" err="1">
                <a:latin typeface="Interface"/>
              </a:rPr>
              <a:t>Noyelles</a:t>
            </a:r>
            <a:r>
              <a:rPr lang="en-US" dirty="0">
                <a:latin typeface="Interface"/>
              </a:rPr>
              <a:t>, 11 February 1918. IWM Q 9848</a:t>
            </a:r>
          </a:p>
          <a:p>
            <a:br>
              <a:rPr lang="en-US" dirty="0"/>
            </a:br>
            <a:endParaRPr lang="en-US" dirty="0"/>
          </a:p>
        </p:txBody>
      </p:sp>
      <p:sp>
        <p:nvSpPr>
          <p:cNvPr id="7" name="Rectangle 6">
            <a:extLst>
              <a:ext uri="{FF2B5EF4-FFF2-40B4-BE49-F238E27FC236}">
                <a16:creationId xmlns:a16="http://schemas.microsoft.com/office/drawing/2014/main" id="{612220E8-AC00-5043-A4C5-BF02F7E512AB}"/>
              </a:ext>
            </a:extLst>
          </p:cNvPr>
          <p:cNvSpPr/>
          <p:nvPr/>
        </p:nvSpPr>
        <p:spPr>
          <a:xfrm>
            <a:off x="6096000" y="4989286"/>
            <a:ext cx="6096000" cy="1477328"/>
          </a:xfrm>
          <a:prstGeom prst="rect">
            <a:avLst/>
          </a:prstGeom>
        </p:spPr>
        <p:txBody>
          <a:bodyPr>
            <a:spAutoFit/>
          </a:bodyPr>
          <a:lstStyle/>
          <a:p>
            <a:pPr algn="r"/>
            <a:r>
              <a:rPr lang="en-US" dirty="0">
                <a:latin typeface="Interface"/>
              </a:rPr>
              <a:t>Riveters of the 51st Chinese Labour Company at work at the Central Workshops, Tank Corps. </a:t>
            </a:r>
            <a:r>
              <a:rPr lang="en-US" dirty="0" err="1">
                <a:latin typeface="Interface"/>
              </a:rPr>
              <a:t>Teneur</a:t>
            </a:r>
            <a:r>
              <a:rPr lang="en-US" dirty="0">
                <a:latin typeface="Interface"/>
              </a:rPr>
              <a:t>, spring 1918. IWM Q 9862</a:t>
            </a:r>
          </a:p>
          <a:p>
            <a:pPr algn="r"/>
            <a:br>
              <a:rPr lang="en-US" dirty="0"/>
            </a:br>
            <a:endParaRPr lang="en-US" dirty="0"/>
          </a:p>
        </p:txBody>
      </p:sp>
    </p:spTree>
    <p:extLst>
      <p:ext uri="{BB962C8B-B14F-4D97-AF65-F5344CB8AC3E}">
        <p14:creationId xmlns:p14="http://schemas.microsoft.com/office/powerpoint/2010/main" val="2228530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8496A-618C-F545-BB26-C4A363D291CA}"/>
              </a:ext>
            </a:extLst>
          </p:cNvPr>
          <p:cNvSpPr>
            <a:spLocks noGrp="1"/>
          </p:cNvSpPr>
          <p:nvPr>
            <p:ph type="title"/>
          </p:nvPr>
        </p:nvSpPr>
        <p:spPr>
          <a:xfrm>
            <a:off x="936172" y="247650"/>
            <a:ext cx="3984171" cy="1668236"/>
          </a:xfrm>
        </p:spPr>
        <p:txBody>
          <a:bodyPr>
            <a:normAutofit fontScale="90000"/>
          </a:bodyPr>
          <a:lstStyle/>
          <a:p>
            <a:r>
              <a:rPr lang="en-US" b="1" dirty="0"/>
              <a:t>South African Native Labour Contingent (SANLC)</a:t>
            </a:r>
          </a:p>
        </p:txBody>
      </p:sp>
      <p:pic>
        <p:nvPicPr>
          <p:cNvPr id="9" name="Content Placeholder 8">
            <a:extLst>
              <a:ext uri="{FF2B5EF4-FFF2-40B4-BE49-F238E27FC236}">
                <a16:creationId xmlns:a16="http://schemas.microsoft.com/office/drawing/2014/main" id="{2565B01F-2B55-3844-848E-46128895DCDD}"/>
              </a:ext>
            </a:extLst>
          </p:cNvPr>
          <p:cNvPicPr>
            <a:picLocks noGrp="1" noChangeAspect="1"/>
          </p:cNvPicPr>
          <p:nvPr>
            <p:ph idx="1"/>
          </p:nvPr>
        </p:nvPicPr>
        <p:blipFill>
          <a:blip r:embed="rId2"/>
          <a:stretch>
            <a:fillRect/>
          </a:stretch>
        </p:blipFill>
        <p:spPr>
          <a:xfrm>
            <a:off x="5096510" y="921141"/>
            <a:ext cx="6831319" cy="5504543"/>
          </a:xfrm>
          <a:prstGeom prst="rect">
            <a:avLst/>
          </a:prstGeom>
        </p:spPr>
      </p:pic>
      <p:sp>
        <p:nvSpPr>
          <p:cNvPr id="10" name="TextBox 9">
            <a:extLst>
              <a:ext uri="{FF2B5EF4-FFF2-40B4-BE49-F238E27FC236}">
                <a16:creationId xmlns:a16="http://schemas.microsoft.com/office/drawing/2014/main" id="{C6EA8196-FDC3-BC40-AF27-6ABFBFB60812}"/>
              </a:ext>
            </a:extLst>
          </p:cNvPr>
          <p:cNvSpPr txBox="1"/>
          <p:nvPr/>
        </p:nvSpPr>
        <p:spPr>
          <a:xfrm>
            <a:off x="5096510" y="6488668"/>
            <a:ext cx="1877568" cy="369332"/>
          </a:xfrm>
          <a:prstGeom prst="rect">
            <a:avLst/>
          </a:prstGeom>
          <a:noFill/>
        </p:spPr>
        <p:txBody>
          <a:bodyPr wrap="square" rtlCol="0">
            <a:spAutoFit/>
          </a:bodyPr>
          <a:lstStyle/>
          <a:p>
            <a:r>
              <a:rPr lang="en-US" dirty="0"/>
              <a:t>(IWM 4875)</a:t>
            </a:r>
          </a:p>
        </p:txBody>
      </p:sp>
    </p:spTree>
    <p:extLst>
      <p:ext uri="{BB962C8B-B14F-4D97-AF65-F5344CB8AC3E}">
        <p14:creationId xmlns:p14="http://schemas.microsoft.com/office/powerpoint/2010/main" val="1815695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2388E3-DBD0-D748-B0B2-5A6B7000628E}"/>
              </a:ext>
            </a:extLst>
          </p:cNvPr>
          <p:cNvPicPr>
            <a:picLocks noChangeAspect="1"/>
          </p:cNvPicPr>
          <p:nvPr/>
        </p:nvPicPr>
        <p:blipFill>
          <a:blip r:embed="rId2"/>
          <a:stretch>
            <a:fillRect/>
          </a:stretch>
        </p:blipFill>
        <p:spPr>
          <a:xfrm>
            <a:off x="5772150" y="0"/>
            <a:ext cx="6213929" cy="4971143"/>
          </a:xfrm>
          <a:prstGeom prst="rect">
            <a:avLst/>
          </a:prstGeom>
        </p:spPr>
      </p:pic>
      <p:pic>
        <p:nvPicPr>
          <p:cNvPr id="5" name="Picture 4">
            <a:extLst>
              <a:ext uri="{FF2B5EF4-FFF2-40B4-BE49-F238E27FC236}">
                <a16:creationId xmlns:a16="http://schemas.microsoft.com/office/drawing/2014/main" id="{D8782833-C6D5-1645-8A1F-A724B0F27BE8}"/>
              </a:ext>
            </a:extLst>
          </p:cNvPr>
          <p:cNvPicPr>
            <a:picLocks noChangeAspect="1"/>
          </p:cNvPicPr>
          <p:nvPr/>
        </p:nvPicPr>
        <p:blipFill>
          <a:blip r:embed="rId3"/>
          <a:stretch>
            <a:fillRect/>
          </a:stretch>
        </p:blipFill>
        <p:spPr>
          <a:xfrm>
            <a:off x="205921" y="1879089"/>
            <a:ext cx="6213929" cy="4978911"/>
          </a:xfrm>
          <a:prstGeom prst="rect">
            <a:avLst/>
          </a:prstGeom>
        </p:spPr>
      </p:pic>
      <p:sp>
        <p:nvSpPr>
          <p:cNvPr id="6" name="Title 1">
            <a:extLst>
              <a:ext uri="{FF2B5EF4-FFF2-40B4-BE49-F238E27FC236}">
                <a16:creationId xmlns:a16="http://schemas.microsoft.com/office/drawing/2014/main" id="{2A99F11E-29AF-3841-87C8-228B615A3370}"/>
              </a:ext>
            </a:extLst>
          </p:cNvPr>
          <p:cNvSpPr txBox="1">
            <a:spLocks/>
          </p:cNvSpPr>
          <p:nvPr/>
        </p:nvSpPr>
        <p:spPr>
          <a:xfrm>
            <a:off x="936172" y="247650"/>
            <a:ext cx="4194628" cy="1428750"/>
          </a:xfrm>
          <a:prstGeom prst="rect">
            <a:avLst/>
          </a:prstGeom>
        </p:spPr>
        <p:txBody>
          <a:bodyPr>
            <a:normAutofit fontScale="82500" lnSpcReduction="100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b="1"/>
              <a:t>South African Native Labour Contingent (SANLC)</a:t>
            </a:r>
            <a:endParaRPr lang="en-US" b="1" dirty="0"/>
          </a:p>
        </p:txBody>
      </p:sp>
    </p:spTree>
    <p:extLst>
      <p:ext uri="{BB962C8B-B14F-4D97-AF65-F5344CB8AC3E}">
        <p14:creationId xmlns:p14="http://schemas.microsoft.com/office/powerpoint/2010/main" val="13568414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D8546DF-14C1-4A5F-815C-F5F27A0C3793}"/>
              </a:ext>
            </a:extLst>
          </p:cNvPr>
          <p:cNvSpPr>
            <a:spLocks noGrp="1"/>
          </p:cNvSpPr>
          <p:nvPr>
            <p:ph type="title"/>
          </p:nvPr>
        </p:nvSpPr>
        <p:spPr>
          <a:xfrm>
            <a:off x="1371600" y="685800"/>
            <a:ext cx="9601200" cy="899160"/>
          </a:xfrm>
        </p:spPr>
        <p:txBody>
          <a:bodyPr/>
          <a:lstStyle/>
          <a:p>
            <a:r>
              <a:rPr lang="en-US" b="1" dirty="0"/>
              <a:t>Tirailleurs</a:t>
            </a:r>
            <a:r>
              <a:rPr lang="en-US" dirty="0"/>
              <a:t> </a:t>
            </a:r>
            <a:r>
              <a:rPr lang="en-US" b="1" dirty="0" err="1"/>
              <a:t>Sénégalais</a:t>
            </a:r>
            <a:r>
              <a:rPr lang="en-US" dirty="0"/>
              <a:t> </a:t>
            </a:r>
          </a:p>
        </p:txBody>
      </p:sp>
      <p:sp>
        <p:nvSpPr>
          <p:cNvPr id="5" name="TextBox 4">
            <a:extLst>
              <a:ext uri="{FF2B5EF4-FFF2-40B4-BE49-F238E27FC236}">
                <a16:creationId xmlns:a16="http://schemas.microsoft.com/office/drawing/2014/main" id="{4382AB4D-E91D-954E-9AFB-04FEA5FA5926}"/>
              </a:ext>
            </a:extLst>
          </p:cNvPr>
          <p:cNvSpPr txBox="1"/>
          <p:nvPr/>
        </p:nvSpPr>
        <p:spPr>
          <a:xfrm>
            <a:off x="755904" y="195072"/>
            <a:ext cx="4437888" cy="523220"/>
          </a:xfrm>
          <a:prstGeom prst="rect">
            <a:avLst/>
          </a:prstGeom>
          <a:noFill/>
        </p:spPr>
        <p:txBody>
          <a:bodyPr wrap="square" rtlCol="0">
            <a:spAutoFit/>
          </a:bodyPr>
          <a:lstStyle/>
          <a:p>
            <a:r>
              <a:rPr lang="en-US" sz="2800" i="1" dirty="0"/>
              <a:t>The French Approach….</a:t>
            </a:r>
          </a:p>
        </p:txBody>
      </p:sp>
      <p:pic>
        <p:nvPicPr>
          <p:cNvPr id="4" name="Picture 3">
            <a:extLst>
              <a:ext uri="{FF2B5EF4-FFF2-40B4-BE49-F238E27FC236}">
                <a16:creationId xmlns:a16="http://schemas.microsoft.com/office/drawing/2014/main" id="{57C6D8F4-4115-3548-98CC-E6969861D2FE}"/>
              </a:ext>
            </a:extLst>
          </p:cNvPr>
          <p:cNvPicPr>
            <a:picLocks noChangeAspect="1"/>
          </p:cNvPicPr>
          <p:nvPr/>
        </p:nvPicPr>
        <p:blipFill>
          <a:blip r:embed="rId2"/>
          <a:stretch>
            <a:fillRect/>
          </a:stretch>
        </p:blipFill>
        <p:spPr>
          <a:xfrm>
            <a:off x="755904" y="1482605"/>
            <a:ext cx="11436096" cy="4479138"/>
          </a:xfrm>
          <a:prstGeom prst="rect">
            <a:avLst/>
          </a:prstGeom>
        </p:spPr>
      </p:pic>
      <p:sp>
        <p:nvSpPr>
          <p:cNvPr id="7" name="TextBox 6">
            <a:extLst>
              <a:ext uri="{FF2B5EF4-FFF2-40B4-BE49-F238E27FC236}">
                <a16:creationId xmlns:a16="http://schemas.microsoft.com/office/drawing/2014/main" id="{84005D05-A1B4-5F40-8223-5B0FAA15279C}"/>
              </a:ext>
            </a:extLst>
          </p:cNvPr>
          <p:cNvSpPr txBox="1"/>
          <p:nvPr/>
        </p:nvSpPr>
        <p:spPr>
          <a:xfrm>
            <a:off x="10101943" y="6018311"/>
            <a:ext cx="2090057" cy="307777"/>
          </a:xfrm>
          <a:prstGeom prst="rect">
            <a:avLst/>
          </a:prstGeom>
          <a:noFill/>
        </p:spPr>
        <p:txBody>
          <a:bodyPr wrap="square" rtlCol="0">
            <a:spAutoFit/>
          </a:bodyPr>
          <a:lstStyle/>
          <a:p>
            <a:pPr algn="r"/>
            <a:r>
              <a:rPr lang="en-US" sz="1400" dirty="0"/>
              <a:t>From </a:t>
            </a:r>
            <a:r>
              <a:rPr lang="en-US" sz="1400" dirty="0" err="1"/>
              <a:t>Sengal</a:t>
            </a:r>
            <a:r>
              <a:rPr lang="en-US" sz="1400" dirty="0"/>
              <a:t>-Online</a:t>
            </a:r>
          </a:p>
        </p:txBody>
      </p:sp>
    </p:spTree>
    <p:extLst>
      <p:ext uri="{BB962C8B-B14F-4D97-AF65-F5344CB8AC3E}">
        <p14:creationId xmlns:p14="http://schemas.microsoft.com/office/powerpoint/2010/main" val="1366318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99494-B388-F947-AFFE-1970BA195610}"/>
              </a:ext>
            </a:extLst>
          </p:cNvPr>
          <p:cNvSpPr>
            <a:spLocks noGrp="1"/>
          </p:cNvSpPr>
          <p:nvPr>
            <p:ph type="title"/>
          </p:nvPr>
        </p:nvSpPr>
        <p:spPr>
          <a:xfrm>
            <a:off x="810768" y="381000"/>
            <a:ext cx="9601200" cy="1485900"/>
          </a:xfrm>
        </p:spPr>
        <p:txBody>
          <a:bodyPr>
            <a:normAutofit/>
          </a:bodyPr>
          <a:lstStyle/>
          <a:p>
            <a:r>
              <a:rPr lang="en-US" sz="3200" b="1" dirty="0"/>
              <a:t>Charles </a:t>
            </a:r>
            <a:r>
              <a:rPr lang="en-US" sz="3200" b="1" dirty="0" err="1"/>
              <a:t>Mangin</a:t>
            </a:r>
            <a:r>
              <a:rPr lang="en-US" sz="3200" b="1" dirty="0"/>
              <a:t> and </a:t>
            </a:r>
            <a:r>
              <a:rPr lang="en-US" sz="3200" b="1" i="1" dirty="0"/>
              <a:t>La force noire </a:t>
            </a:r>
            <a:r>
              <a:rPr lang="en-US" sz="3200" b="1" dirty="0"/>
              <a:t>(1910)</a:t>
            </a:r>
          </a:p>
        </p:txBody>
      </p:sp>
      <p:sp>
        <p:nvSpPr>
          <p:cNvPr id="3" name="TextBox 2">
            <a:extLst>
              <a:ext uri="{FF2B5EF4-FFF2-40B4-BE49-F238E27FC236}">
                <a16:creationId xmlns:a16="http://schemas.microsoft.com/office/drawing/2014/main" id="{321FF12D-B82D-154E-9C85-D06377BB3879}"/>
              </a:ext>
            </a:extLst>
          </p:cNvPr>
          <p:cNvSpPr txBox="1"/>
          <p:nvPr/>
        </p:nvSpPr>
        <p:spPr>
          <a:xfrm>
            <a:off x="1780032" y="1398687"/>
            <a:ext cx="9265920" cy="5355312"/>
          </a:xfrm>
          <a:prstGeom prst="rect">
            <a:avLst/>
          </a:prstGeom>
          <a:noFill/>
        </p:spPr>
        <p:txBody>
          <a:bodyPr wrap="square" rtlCol="0">
            <a:spAutoFit/>
          </a:bodyPr>
          <a:lstStyle/>
          <a:p>
            <a:r>
              <a:rPr lang="en-US" dirty="0"/>
              <a:t>“The organizing of black troops has for its immediate goal maintaining our current effectiveness, which has been compromised by the decline of the French birthrate; it allows us to add to our regiments of Algerian tirailleurs [riflemen], which will cooperate with the same goal, and achieve the complete utilization of our Arab and Berber resources…</a:t>
            </a:r>
          </a:p>
          <a:p>
            <a:endParaRPr lang="en-US" dirty="0"/>
          </a:p>
          <a:p>
            <a:r>
              <a:rPr lang="en-US" dirty="0"/>
              <a:t>Very useful yesterday, necessary today, and indispensable tomorrow, black troops will not only give us numbers; </a:t>
            </a:r>
            <a:r>
              <a:rPr lang="en-US" b="1" dirty="0"/>
              <a:t>they are composed of natural soldiers</a:t>
            </a:r>
            <a:r>
              <a:rPr lang="en-US" dirty="0"/>
              <a:t>, accustomed to all deprivations and all dangers…;they have precisely the qualities that the long struggles of modern war require: </a:t>
            </a:r>
            <a:r>
              <a:rPr lang="en-US" b="1" dirty="0"/>
              <a:t>simplicity, endurance, tenacity, the instinct for combat, the absence of nervousness, and the incomparable strength to face shock</a:t>
            </a:r>
            <a:r>
              <a:rPr lang="en-US" dirty="0"/>
              <a:t>. Their arrival on the field of battle will produce a considerable moral effect against an adversary.</a:t>
            </a:r>
          </a:p>
          <a:p>
            <a:endParaRPr lang="en-US" dirty="0"/>
          </a:p>
          <a:p>
            <a:r>
              <a:rPr lang="en-US" dirty="0"/>
              <a:t>These precious advantages of number and quality are some important factors…but if the fighting is drawn out, our African forces will constitute for us </a:t>
            </a:r>
            <a:r>
              <a:rPr lang="en-US" b="1" dirty="0"/>
              <a:t>an almost indefinite reserve </a:t>
            </a:r>
            <a:r>
              <a:rPr lang="en-US" dirty="0"/>
              <a:t>out of our adversary’s reach and who will allow us to continue to fight until we have obtained a first success, and, once this success is obtained, to pursue the fight up to the final triumph</a:t>
            </a:r>
          </a:p>
          <a:p>
            <a:endParaRPr lang="en-US" dirty="0"/>
          </a:p>
          <a:p>
            <a:r>
              <a:rPr lang="en-US" dirty="0"/>
              <a:t>Charles </a:t>
            </a:r>
            <a:r>
              <a:rPr lang="en-US" dirty="0" err="1"/>
              <a:t>Mangin</a:t>
            </a:r>
            <a:r>
              <a:rPr lang="en-US" dirty="0"/>
              <a:t>, </a:t>
            </a:r>
            <a:r>
              <a:rPr lang="en-US" i="1" dirty="0"/>
              <a:t>La force noire </a:t>
            </a:r>
            <a:r>
              <a:rPr lang="en-US" dirty="0"/>
              <a:t>(Paris: Hachette, 1910) translated by Susan </a:t>
            </a:r>
            <a:r>
              <a:rPr lang="en-US" dirty="0" err="1"/>
              <a:t>Grayzel</a:t>
            </a:r>
            <a:r>
              <a:rPr lang="en-US" dirty="0"/>
              <a:t>. </a:t>
            </a:r>
            <a:r>
              <a:rPr lang="en-US" dirty="0" err="1"/>
              <a:t>Mangin</a:t>
            </a:r>
            <a:r>
              <a:rPr lang="en-US" dirty="0"/>
              <a:t> was a major proponent of using colonial troops in the </a:t>
            </a:r>
            <a:r>
              <a:rPr lang="en-US"/>
              <a:t>French armed forces. </a:t>
            </a:r>
            <a:endParaRPr lang="en-US" dirty="0"/>
          </a:p>
        </p:txBody>
      </p:sp>
    </p:spTree>
    <p:extLst>
      <p:ext uri="{BB962C8B-B14F-4D97-AF65-F5344CB8AC3E}">
        <p14:creationId xmlns:p14="http://schemas.microsoft.com/office/powerpoint/2010/main" val="24035616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F3675-5637-154F-BC70-C55535F0484F}"/>
              </a:ext>
            </a:extLst>
          </p:cNvPr>
          <p:cNvSpPr>
            <a:spLocks noGrp="1"/>
          </p:cNvSpPr>
          <p:nvPr>
            <p:ph type="title"/>
          </p:nvPr>
        </p:nvSpPr>
        <p:spPr>
          <a:xfrm>
            <a:off x="786384" y="247650"/>
            <a:ext cx="9601200" cy="1485900"/>
          </a:xfrm>
        </p:spPr>
        <p:txBody>
          <a:bodyPr/>
          <a:lstStyle/>
          <a:p>
            <a:r>
              <a:rPr lang="en-US" dirty="0"/>
              <a:t>Lunn &amp; Jingoes discussion</a:t>
            </a:r>
          </a:p>
        </p:txBody>
      </p:sp>
      <p:sp>
        <p:nvSpPr>
          <p:cNvPr id="3" name="Content Placeholder 2">
            <a:extLst>
              <a:ext uri="{FF2B5EF4-FFF2-40B4-BE49-F238E27FC236}">
                <a16:creationId xmlns:a16="http://schemas.microsoft.com/office/drawing/2014/main" id="{2DF3F9FB-C269-D64F-9CD2-1E97AFB79631}"/>
              </a:ext>
            </a:extLst>
          </p:cNvPr>
          <p:cNvSpPr>
            <a:spLocks noGrp="1"/>
          </p:cNvSpPr>
          <p:nvPr>
            <p:ph idx="1"/>
          </p:nvPr>
        </p:nvSpPr>
        <p:spPr>
          <a:xfrm>
            <a:off x="786384" y="990599"/>
            <a:ext cx="9601200" cy="5495925"/>
          </a:xfrm>
        </p:spPr>
        <p:txBody>
          <a:bodyPr>
            <a:normAutofit fontScale="92500" lnSpcReduction="10000"/>
          </a:bodyPr>
          <a:lstStyle/>
          <a:p>
            <a:pPr marL="0" indent="0">
              <a:buNone/>
            </a:pPr>
            <a:r>
              <a:rPr lang="en-US" dirty="0"/>
              <a:t>Your job: teach each other about the sources so that everyone understands both.</a:t>
            </a:r>
          </a:p>
          <a:p>
            <a:pPr marL="0" indent="0">
              <a:buNone/>
            </a:pPr>
            <a:r>
              <a:rPr lang="en-US" dirty="0"/>
              <a:t>Some ideas for questions to talk about for both sources:</a:t>
            </a:r>
          </a:p>
          <a:p>
            <a:r>
              <a:rPr lang="en-US" dirty="0"/>
              <a:t>What is this source? Is it a primary source? A secondary source? (For Lunn, focus on the middle section of the chapter “Soldier’s Memories of Combat” pages 127-137 – all the quotations in this section are from Lunn’s interviews with Senegalese veterans)</a:t>
            </a:r>
          </a:p>
          <a:p>
            <a:r>
              <a:rPr lang="en-US" dirty="0"/>
              <a:t>Who are we learning about? What are the differences in the war experiences of the Tirailleurs </a:t>
            </a:r>
            <a:r>
              <a:rPr lang="en-US" dirty="0" err="1"/>
              <a:t>Sénégalais</a:t>
            </a:r>
            <a:r>
              <a:rPr lang="en-US" dirty="0"/>
              <a:t> and the members of the South African Native Labour Contingent?</a:t>
            </a:r>
          </a:p>
          <a:p>
            <a:r>
              <a:rPr lang="en-US" dirty="0"/>
              <a:t>What is the same about their war experiences, despite their different designations?</a:t>
            </a:r>
          </a:p>
          <a:p>
            <a:r>
              <a:rPr lang="en-US" dirty="0"/>
              <a:t>Why did they join the war?</a:t>
            </a:r>
          </a:p>
          <a:p>
            <a:r>
              <a:rPr lang="en-US" dirty="0"/>
              <a:t>How did they perceive the various European powers? How did they perceive Europe?</a:t>
            </a:r>
          </a:p>
          <a:p>
            <a:r>
              <a:rPr lang="en-US" dirty="0"/>
              <a:t>How did the war change them?</a:t>
            </a:r>
          </a:p>
          <a:p>
            <a:endParaRPr lang="en-US" dirty="0"/>
          </a:p>
          <a:p>
            <a:pPr marL="0" indent="0">
              <a:buNone/>
            </a:pPr>
            <a:r>
              <a:rPr lang="en-US" dirty="0"/>
              <a:t>Bonus question: how do the attitudes of Germany, Britain, and France towards African troops compare to their attitudes towards African American troops – as evidenced in the other two documents you read for today?</a:t>
            </a:r>
          </a:p>
          <a:p>
            <a:endParaRPr lang="en-US" dirty="0"/>
          </a:p>
        </p:txBody>
      </p:sp>
    </p:spTree>
    <p:extLst>
      <p:ext uri="{BB962C8B-B14F-4D97-AF65-F5344CB8AC3E}">
        <p14:creationId xmlns:p14="http://schemas.microsoft.com/office/powerpoint/2010/main" val="2983441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6CA29-1180-6844-8C25-45EEEE2BB812}"/>
              </a:ext>
            </a:extLst>
          </p:cNvPr>
          <p:cNvSpPr>
            <a:spLocks noGrp="1"/>
          </p:cNvSpPr>
          <p:nvPr>
            <p:ph type="title"/>
          </p:nvPr>
        </p:nvSpPr>
        <p:spPr>
          <a:xfrm>
            <a:off x="944880" y="247650"/>
            <a:ext cx="9601200" cy="1485900"/>
          </a:xfrm>
        </p:spPr>
        <p:txBody>
          <a:bodyPr>
            <a:normAutofit/>
          </a:bodyPr>
          <a:lstStyle/>
          <a:p>
            <a:r>
              <a:rPr lang="en-US" sz="4000" dirty="0"/>
              <a:t>Military Organization(</a:t>
            </a:r>
            <a:r>
              <a:rPr lang="en-US" sz="4000" dirty="0" err="1"/>
              <a:t>ish</a:t>
            </a:r>
            <a:r>
              <a:rPr lang="en-US" sz="4000" dirty="0"/>
              <a:t>) in WWI:</a:t>
            </a:r>
          </a:p>
        </p:txBody>
      </p:sp>
      <p:graphicFrame>
        <p:nvGraphicFramePr>
          <p:cNvPr id="7" name="Content Placeholder 6">
            <a:extLst>
              <a:ext uri="{FF2B5EF4-FFF2-40B4-BE49-F238E27FC236}">
                <a16:creationId xmlns:a16="http://schemas.microsoft.com/office/drawing/2014/main" id="{33C9A75B-FC13-8E41-833D-2E5D7C2B973E}"/>
              </a:ext>
            </a:extLst>
          </p:cNvPr>
          <p:cNvGraphicFramePr>
            <a:graphicFrameLocks noGrp="1"/>
          </p:cNvGraphicFramePr>
          <p:nvPr>
            <p:ph idx="1"/>
            <p:extLst>
              <p:ext uri="{D42A27DB-BD31-4B8C-83A1-F6EECF244321}">
                <p14:modId xmlns:p14="http://schemas.microsoft.com/office/powerpoint/2010/main" val="4252672191"/>
              </p:ext>
            </p:extLst>
          </p:nvPr>
        </p:nvGraphicFramePr>
        <p:xfrm>
          <a:off x="-1950720" y="-318135"/>
          <a:ext cx="16093439" cy="74942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3689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BA1D24A-FDB2-2F43-834C-120D7072A5B1}"/>
              </a:ext>
            </a:extLst>
          </p:cNvPr>
          <p:cNvGraphicFramePr>
            <a:graphicFrameLocks noGrp="1"/>
          </p:cNvGraphicFramePr>
          <p:nvPr>
            <p:ph idx="1"/>
            <p:extLst>
              <p:ext uri="{D42A27DB-BD31-4B8C-83A1-F6EECF244321}">
                <p14:modId xmlns:p14="http://schemas.microsoft.com/office/powerpoint/2010/main" val="4104404284"/>
              </p:ext>
            </p:extLst>
          </p:nvPr>
        </p:nvGraphicFramePr>
        <p:xfrm>
          <a:off x="798653" y="431157"/>
          <a:ext cx="11208152" cy="59956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2942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8F263-3DC5-3E44-993A-DD956DFAA7D1}"/>
              </a:ext>
            </a:extLst>
          </p:cNvPr>
          <p:cNvSpPr>
            <a:spLocks noGrp="1"/>
          </p:cNvSpPr>
          <p:nvPr>
            <p:ph type="title"/>
          </p:nvPr>
        </p:nvSpPr>
        <p:spPr>
          <a:xfrm>
            <a:off x="1944116" y="1132149"/>
            <a:ext cx="9601200" cy="1485900"/>
          </a:xfrm>
        </p:spPr>
        <p:txBody>
          <a:bodyPr/>
          <a:lstStyle/>
          <a:p>
            <a:pPr algn="ctr"/>
            <a:r>
              <a:rPr lang="en-US" b="1" u="sng" dirty="0"/>
              <a:t>Commissioned v. Non-Commissioned </a:t>
            </a:r>
          </a:p>
        </p:txBody>
      </p:sp>
      <p:sp>
        <p:nvSpPr>
          <p:cNvPr id="5" name="Content Placeholder 4">
            <a:extLst>
              <a:ext uri="{FF2B5EF4-FFF2-40B4-BE49-F238E27FC236}">
                <a16:creationId xmlns:a16="http://schemas.microsoft.com/office/drawing/2014/main" id="{DEC64521-5642-A84B-9DDB-9DE53E3FC5EB}"/>
              </a:ext>
            </a:extLst>
          </p:cNvPr>
          <p:cNvSpPr>
            <a:spLocks noGrp="1"/>
          </p:cNvSpPr>
          <p:nvPr>
            <p:ph sz="half" idx="1"/>
          </p:nvPr>
        </p:nvSpPr>
        <p:spPr/>
        <p:txBody>
          <a:bodyPr/>
          <a:lstStyle/>
          <a:p>
            <a:r>
              <a:rPr lang="en-US" dirty="0"/>
              <a:t>Field Marshalls and Generals</a:t>
            </a:r>
          </a:p>
          <a:p>
            <a:r>
              <a:rPr lang="en-US" dirty="0"/>
              <a:t>Brigadiers</a:t>
            </a:r>
          </a:p>
          <a:p>
            <a:r>
              <a:rPr lang="en-US" dirty="0"/>
              <a:t>Colonels</a:t>
            </a:r>
          </a:p>
          <a:p>
            <a:r>
              <a:rPr lang="en-US" dirty="0"/>
              <a:t>Majors</a:t>
            </a:r>
          </a:p>
          <a:p>
            <a:r>
              <a:rPr lang="en-US" dirty="0"/>
              <a:t>Captains</a:t>
            </a:r>
          </a:p>
          <a:p>
            <a:r>
              <a:rPr lang="en-US" dirty="0"/>
              <a:t>Lieutenants</a:t>
            </a:r>
          </a:p>
          <a:p>
            <a:r>
              <a:rPr lang="en-US" dirty="0"/>
              <a:t>And any variations on those ranks</a:t>
            </a:r>
          </a:p>
        </p:txBody>
      </p:sp>
      <p:sp>
        <p:nvSpPr>
          <p:cNvPr id="6" name="Content Placeholder 5">
            <a:extLst>
              <a:ext uri="{FF2B5EF4-FFF2-40B4-BE49-F238E27FC236}">
                <a16:creationId xmlns:a16="http://schemas.microsoft.com/office/drawing/2014/main" id="{3F71AA6C-6F1B-A345-B2A8-247D31FEC6BB}"/>
              </a:ext>
            </a:extLst>
          </p:cNvPr>
          <p:cNvSpPr>
            <a:spLocks noGrp="1"/>
          </p:cNvSpPr>
          <p:nvPr>
            <p:ph sz="half" idx="2"/>
          </p:nvPr>
        </p:nvSpPr>
        <p:spPr/>
        <p:txBody>
          <a:bodyPr/>
          <a:lstStyle/>
          <a:p>
            <a:r>
              <a:rPr lang="en-US" dirty="0"/>
              <a:t>Warrant Officers</a:t>
            </a:r>
          </a:p>
          <a:p>
            <a:r>
              <a:rPr lang="en-US" dirty="0"/>
              <a:t>Sergeant-Majors</a:t>
            </a:r>
          </a:p>
          <a:p>
            <a:r>
              <a:rPr lang="en-US" dirty="0"/>
              <a:t>Sergeants</a:t>
            </a:r>
          </a:p>
          <a:p>
            <a:r>
              <a:rPr lang="en-US" dirty="0"/>
              <a:t>Corporals</a:t>
            </a:r>
          </a:p>
          <a:p>
            <a:endParaRPr lang="en-US" dirty="0"/>
          </a:p>
          <a:p>
            <a:endParaRPr lang="en-US" dirty="0"/>
          </a:p>
          <a:p>
            <a:r>
              <a:rPr lang="en-US" dirty="0"/>
              <a:t>Privates, Gunners, Troopers, Seaman, Sailors, Airmen, Askaris</a:t>
            </a:r>
          </a:p>
        </p:txBody>
      </p:sp>
      <p:cxnSp>
        <p:nvCxnSpPr>
          <p:cNvPr id="8" name="Straight Connector 7">
            <a:extLst>
              <a:ext uri="{FF2B5EF4-FFF2-40B4-BE49-F238E27FC236}">
                <a16:creationId xmlns:a16="http://schemas.microsoft.com/office/drawing/2014/main" id="{04451376-D8E2-5F44-9E7D-467D56382320}"/>
              </a:ext>
            </a:extLst>
          </p:cNvPr>
          <p:cNvCxnSpPr>
            <a:cxnSpLocks/>
          </p:cNvCxnSpPr>
          <p:nvPr/>
        </p:nvCxnSpPr>
        <p:spPr>
          <a:xfrm>
            <a:off x="6230073" y="1875099"/>
            <a:ext cx="0" cy="4452876"/>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4342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able, sitting, side, old&#10;&#10;Description automatically generated">
            <a:extLst>
              <a:ext uri="{FF2B5EF4-FFF2-40B4-BE49-F238E27FC236}">
                <a16:creationId xmlns:a16="http://schemas.microsoft.com/office/drawing/2014/main" id="{5D1849EC-B26F-794C-A02E-82768A9E2237}"/>
              </a:ext>
            </a:extLst>
          </p:cNvPr>
          <p:cNvPicPr>
            <a:picLocks noChangeAspect="1"/>
          </p:cNvPicPr>
          <p:nvPr/>
        </p:nvPicPr>
        <p:blipFill>
          <a:blip r:embed="rId2"/>
          <a:stretch>
            <a:fillRect/>
          </a:stretch>
        </p:blipFill>
        <p:spPr>
          <a:xfrm rot="16200000">
            <a:off x="2716708" y="-786306"/>
            <a:ext cx="7426241" cy="8998856"/>
          </a:xfrm>
          <a:prstGeom prst="rect">
            <a:avLst/>
          </a:prstGeom>
        </p:spPr>
      </p:pic>
    </p:spTree>
    <p:extLst>
      <p:ext uri="{BB962C8B-B14F-4D97-AF65-F5344CB8AC3E}">
        <p14:creationId xmlns:p14="http://schemas.microsoft.com/office/powerpoint/2010/main" val="1257140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AAAF88-6413-694D-85DE-FFC445165182}"/>
              </a:ext>
            </a:extLst>
          </p:cNvPr>
          <p:cNvSpPr>
            <a:spLocks noGrp="1"/>
          </p:cNvSpPr>
          <p:nvPr>
            <p:ph type="ctrTitle"/>
          </p:nvPr>
        </p:nvSpPr>
        <p:spPr>
          <a:xfrm>
            <a:off x="1817591" y="3312637"/>
            <a:ext cx="8361229" cy="2098226"/>
          </a:xfrm>
        </p:spPr>
        <p:txBody>
          <a:bodyPr/>
          <a:lstStyle/>
          <a:p>
            <a:pPr algn="l"/>
            <a:r>
              <a:rPr lang="en-US" b="1" dirty="0"/>
              <a:t>The Western Front</a:t>
            </a:r>
            <a:br>
              <a:rPr lang="en-US" sz="6000" b="1" dirty="0"/>
            </a:br>
            <a:br>
              <a:rPr lang="en-US" sz="6000" b="1" dirty="0"/>
            </a:br>
            <a:endParaRPr lang="en-US" sz="6000" dirty="0"/>
          </a:p>
        </p:txBody>
      </p:sp>
    </p:spTree>
    <p:extLst>
      <p:ext uri="{BB962C8B-B14F-4D97-AF65-F5344CB8AC3E}">
        <p14:creationId xmlns:p14="http://schemas.microsoft.com/office/powerpoint/2010/main" val="592896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DF12F7-F3D4-F14A-9BB9-7D8A73CE86EE}"/>
              </a:ext>
            </a:extLst>
          </p:cNvPr>
          <p:cNvPicPr>
            <a:picLocks noChangeAspect="1"/>
          </p:cNvPicPr>
          <p:nvPr/>
        </p:nvPicPr>
        <p:blipFill>
          <a:blip r:embed="rId2"/>
          <a:stretch>
            <a:fillRect/>
          </a:stretch>
        </p:blipFill>
        <p:spPr>
          <a:xfrm>
            <a:off x="486291" y="0"/>
            <a:ext cx="8868103" cy="6858000"/>
          </a:xfrm>
          <a:prstGeom prst="rect">
            <a:avLst/>
          </a:prstGeom>
        </p:spPr>
      </p:pic>
      <p:sp>
        <p:nvSpPr>
          <p:cNvPr id="5" name="TextBox 4">
            <a:extLst>
              <a:ext uri="{FF2B5EF4-FFF2-40B4-BE49-F238E27FC236}">
                <a16:creationId xmlns:a16="http://schemas.microsoft.com/office/drawing/2014/main" id="{EED7B680-2B72-1B4D-9702-649E04969362}"/>
              </a:ext>
            </a:extLst>
          </p:cNvPr>
          <p:cNvSpPr txBox="1"/>
          <p:nvPr/>
        </p:nvSpPr>
        <p:spPr>
          <a:xfrm>
            <a:off x="9521372" y="5473005"/>
            <a:ext cx="2148114" cy="1384995"/>
          </a:xfrm>
          <a:prstGeom prst="rect">
            <a:avLst/>
          </a:prstGeom>
          <a:noFill/>
        </p:spPr>
        <p:txBody>
          <a:bodyPr wrap="square" rtlCol="0">
            <a:spAutoFit/>
          </a:bodyPr>
          <a:lstStyle/>
          <a:p>
            <a:r>
              <a:rPr lang="en-US" sz="2400" dirty="0"/>
              <a:t>The Western Front, 1914</a:t>
            </a:r>
          </a:p>
          <a:p>
            <a:r>
              <a:rPr lang="en-US" dirty="0"/>
              <a:t>US Military Academy Dept. of History</a:t>
            </a:r>
          </a:p>
        </p:txBody>
      </p:sp>
    </p:spTree>
    <p:extLst>
      <p:ext uri="{BB962C8B-B14F-4D97-AF65-F5344CB8AC3E}">
        <p14:creationId xmlns:p14="http://schemas.microsoft.com/office/powerpoint/2010/main" val="991651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FD24F7-E128-8643-85AF-C73AFFB29C96}"/>
              </a:ext>
            </a:extLst>
          </p:cNvPr>
          <p:cNvPicPr>
            <a:picLocks noChangeAspect="1"/>
          </p:cNvPicPr>
          <p:nvPr/>
        </p:nvPicPr>
        <p:blipFill>
          <a:blip r:embed="rId2"/>
          <a:stretch>
            <a:fillRect/>
          </a:stretch>
        </p:blipFill>
        <p:spPr>
          <a:xfrm>
            <a:off x="3149599" y="659122"/>
            <a:ext cx="6337663" cy="5539756"/>
          </a:xfrm>
          <a:prstGeom prst="rect">
            <a:avLst/>
          </a:prstGeom>
        </p:spPr>
      </p:pic>
    </p:spTree>
    <p:extLst>
      <p:ext uri="{BB962C8B-B14F-4D97-AF65-F5344CB8AC3E}">
        <p14:creationId xmlns:p14="http://schemas.microsoft.com/office/powerpoint/2010/main" val="799877154"/>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914 PPT" id="{DAE6F93A-362C-0240-8D09-8E699BE746C4}" vid="{2254983C-B598-0240-8F2D-93F0442D6E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1258</TotalTime>
  <Words>1129</Words>
  <Application>Microsoft Macintosh PowerPoint</Application>
  <PresentationFormat>Widescreen</PresentationFormat>
  <Paragraphs>117</Paragraphs>
  <Slides>26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Aharoni</vt:lpstr>
      <vt:lpstr>Calibri</vt:lpstr>
      <vt:lpstr>Franklin Gothic Book</vt:lpstr>
      <vt:lpstr>Gill Sans MT</vt:lpstr>
      <vt:lpstr>Interface</vt:lpstr>
      <vt:lpstr>Times New Roman</vt:lpstr>
      <vt:lpstr>Crop</vt:lpstr>
      <vt:lpstr>soldiers</vt:lpstr>
      <vt:lpstr>Key Terms/ideas</vt:lpstr>
      <vt:lpstr>Military Organization(ish) in WWI:</vt:lpstr>
      <vt:lpstr>PowerPoint Presentation</vt:lpstr>
      <vt:lpstr>Commissioned v. Non-Commissioned </vt:lpstr>
      <vt:lpstr>PowerPoint Presentation</vt:lpstr>
      <vt:lpstr>The Western Front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Western Front:  The literary war &amp; the ‘world’s war’?</vt:lpstr>
      <vt:lpstr>Olusoga argues:</vt:lpstr>
      <vt:lpstr>Moving towards the world’s history of the western front (and other fronts)…</vt:lpstr>
      <vt:lpstr>Indian Expeditionary Force:</vt:lpstr>
      <vt:lpstr>PowerPoint Presentation</vt:lpstr>
      <vt:lpstr>South African Native Labour Contingent (SANLC)</vt:lpstr>
      <vt:lpstr>PowerPoint Presentation</vt:lpstr>
      <vt:lpstr>Tirailleurs Sénégalais </vt:lpstr>
      <vt:lpstr>Charles Mangin and La force noire (1910)</vt:lpstr>
      <vt:lpstr>Lunn &amp; Jingoes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soldiers</dc:title>
  <dc:creator>Taylor M. Soja</dc:creator>
  <cp:lastModifiedBy>Microsoft Office User</cp:lastModifiedBy>
  <cp:revision>13</cp:revision>
  <dcterms:created xsi:type="dcterms:W3CDTF">2020-10-13T20:54:39Z</dcterms:created>
  <dcterms:modified xsi:type="dcterms:W3CDTF">2021-10-12T00:00:19Z</dcterms:modified>
</cp:coreProperties>
</file>