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0"/>
  </p:notesMasterIdLst>
  <p:sldIdLst>
    <p:sldId id="256" r:id="rId2"/>
    <p:sldId id="262" r:id="rId3"/>
    <p:sldId id="263" r:id="rId4"/>
    <p:sldId id="273" r:id="rId5"/>
    <p:sldId id="275" r:id="rId6"/>
    <p:sldId id="274" r:id="rId7"/>
    <p:sldId id="27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553"/>
  </p:normalViewPr>
  <p:slideViewPr>
    <p:cSldViewPr snapToGrid="0" snapToObjects="1">
      <p:cViewPr varScale="1">
        <p:scale>
          <a:sx n="127" d="100"/>
          <a:sy n="127" d="100"/>
        </p:scale>
        <p:origin x="1176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B969E-D8F9-4D80-9704-620ADF032C87}" type="datetimeFigureOut">
              <a:rPr lang="en-US" smtClean="0"/>
              <a:t>3/25/22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C2D72-4B95-4402-88D4-0A7368BB9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7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C2D72-4B95-4402-88D4-0A7368BB94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26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746"/>
            <a:ext cx="6400800" cy="51280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65570-2204-AF4D-99D6-D4143A86EEB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4B9FE-4C09-5A46-8266-F442A74DD2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ashington.zoom.us/j/206399188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pqPeI7-eVgc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gHaGrZkkv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uw.edu/courses/15455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17500"/>
            <a:ext cx="9085277" cy="6376988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/LSJ 363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in Society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M&amp;W  11:30-12:50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Michael McCann</a:t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showjump?jump=firstslide"/>
              </a:rPr>
              <a:t>mwmccann@uw.edu</a:t>
            </a:r>
            <a:br>
              <a:rPr lang="en-US" dirty="0"/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Hours: M 10:30-11:20 (Gowen 47)</a:t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1-2 (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https://washington.zoom.us/j/2063991881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Assistants:</a:t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Lauren Collins</a:t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Yulenni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Venegas Lopez</a:t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384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all need to help one another….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98485"/>
            <a:ext cx="8229600" cy="5441213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 hope that you are well and safe.</a:t>
            </a:r>
          </a:p>
          <a:p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 realize that your situations are diverse and        	 		unequal.</a:t>
            </a:r>
          </a:p>
          <a:p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 have tried to organize the class in ways that make 		it simple, flexible, adaptable to possible changes. </a:t>
            </a:r>
          </a:p>
          <a:p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 the instructors figured it out before and will do 	           		so again.</a:t>
            </a:r>
          </a:p>
          <a:p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 will do our best to adapt and to be flexible, 				and we ask the same of you.</a:t>
            </a:r>
          </a:p>
          <a:p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Communicate how we can help you! </a:t>
            </a:r>
          </a:p>
          <a:p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Please do your part to reduce infection while   				participating in class (mask, distance, vaccinate)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06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604007" y="510746"/>
            <a:ext cx="7168393" cy="5128054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9226" y="2551837"/>
            <a:ext cx="732399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Kafka,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“Before the Law”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Trial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1925)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law?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Where/who is law?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law matter?  What 	does law do?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whom does law matter/work?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law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5" y="342571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330" y="510746"/>
            <a:ext cx="3863340" cy="237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69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495"/>
            <a:ext cx="8229600" cy="65694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Kafka’s parable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 paradoxes of law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98485"/>
            <a:ext cx="8229600" cy="5441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Paradox #1 Law’s dual manifestations (what is 			law?)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A) Law provides the 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language, words,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 symbols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that are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constitutive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of community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Aspirational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promise of equal rights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&amp; justice		     Law &amp; rights must be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mobilized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by subjects who			 have unequal resources, capacities.   </a:t>
            </a: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Law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both formal equality &amp; social inequality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6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495"/>
            <a:ext cx="8229600" cy="65694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Kafka’s parable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 paradoxes of law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98485"/>
            <a:ext cx="8229600" cy="5441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B) Law is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inherently violent, manifest in force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is &amp; is not law’s violence legitimate?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Is the violence of law different &amp; better relative 			to other violence?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</a:p>
        </p:txBody>
      </p:sp>
      <p:pic>
        <p:nvPicPr>
          <p:cNvPr id="1036" name="Picture 12" descr="In Minnesota, justice delayed is justice denied: Arrest Derrick Chauvin for  the murder of George Floyd - New York Daily News">
            <a:extLst>
              <a:ext uri="{FF2B5EF4-FFF2-40B4-BE49-F238E27FC236}">
                <a16:creationId xmlns:a16="http://schemas.microsoft.com/office/drawing/2014/main" id="{56B9954E-7841-4CFE-9E95-62248D4D1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2" y="403073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eorge Floyd Case: Judge Drops 3rd-Degree Murder Charge Against Derek  Chauvin : Updates: The Fight Against Racial Injustice : NPR">
            <a:extLst>
              <a:ext uri="{FF2B5EF4-FFF2-40B4-BE49-F238E27FC236}">
                <a16:creationId xmlns:a16="http://schemas.microsoft.com/office/drawing/2014/main" id="{0619F511-9D1D-407B-9C7B-9FAD4C5D7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70" y="326008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ll four former officers involved in George Floyd's killing now face  charges, Sen. Klobuchar says - KYMA">
            <a:extLst>
              <a:ext uri="{FF2B5EF4-FFF2-40B4-BE49-F238E27FC236}">
                <a16:creationId xmlns:a16="http://schemas.microsoft.com/office/drawing/2014/main" id="{06A2E8EF-9E6B-448A-98C4-957DC02D6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324" y="479184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TV demand dropped significantly amid George Floyd protests | Fortune">
            <a:extLst>
              <a:ext uri="{FF2B5EF4-FFF2-40B4-BE49-F238E27FC236}">
                <a16:creationId xmlns:a16="http://schemas.microsoft.com/office/drawing/2014/main" id="{E8C4221C-73D5-4C9B-9C44-C2B73C013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4" y="2906731"/>
            <a:ext cx="24669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Why are the George Floyd protests so much more intense?">
            <a:extLst>
              <a:ext uri="{FF2B5EF4-FFF2-40B4-BE49-F238E27FC236}">
                <a16:creationId xmlns:a16="http://schemas.microsoft.com/office/drawing/2014/main" id="{AC1838AC-E5D2-46AA-9485-3E0985E52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61" y="5267265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3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495"/>
            <a:ext cx="8229600" cy="65694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Kafka’s parable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two paradoxes of law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98485"/>
            <a:ext cx="8229600" cy="5441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# 1: What is the complex relationship between 			law’s 	“words” and law’s necessary “violence?” 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Law’s violence must be justified by words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But law’s violence undermines meanings and 				power of words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 cycles of violence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Less violence if words mean more….but words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must be backed by threat/reality of violence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(We will begin with second paradox on Wednesday)</a:t>
            </a:r>
          </a:p>
        </p:txBody>
      </p:sp>
    </p:spTree>
    <p:extLst>
      <p:ext uri="{BB962C8B-B14F-4D97-AF65-F5344CB8AC3E}">
        <p14:creationId xmlns:p14="http://schemas.microsoft.com/office/powerpoint/2010/main" val="378093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495"/>
            <a:ext cx="8229600" cy="65694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class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sociolegal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approach to law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98485"/>
            <a:ext cx="8229600" cy="54412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Professor McCann – an interdisciplinary scholar 		of law and society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Not a J.D., but a Ph.D. in Political Science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Study law as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engaged citizens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not as lawyers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Original architect &amp; director of LSJ 2000-2010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Underline paradoxes of law as/and 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ower/politics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Requires different types of knowledge, 					analysis, evidence to see complexity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Law is “all over” – news/social media; pictures, 			video; music; street politics; social practice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Kafka: aim is to view familiar images of law  			as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 strange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to see law in new ways and places</a:t>
            </a:r>
          </a:p>
        </p:txBody>
      </p:sp>
    </p:spTree>
    <p:extLst>
      <p:ext uri="{BB962C8B-B14F-4D97-AF65-F5344CB8AC3E}">
        <p14:creationId xmlns:p14="http://schemas.microsoft.com/office/powerpoint/2010/main" val="31120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8826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Materials &amp; Requirements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949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Canvas website: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https://canvas.uw.edu/courses/1545514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Readings – all texts on Canvas website syllabus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Lectures – Power Point format, numbered, daily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Zoom protocols – video/audio off; use chat button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Films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Park Five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streamed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and discussion format; TA quiz sections</a:t>
            </a:r>
          </a:p>
          <a:p>
            <a:pPr marL="457200" lvl="1" indent="0">
              <a:buNone/>
            </a:pP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Goal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deep &amp; complex analysis, making the familiar 	seem strange; minimizing opinion trading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Mid-term (in-class) and Final (remote) essays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via weekly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papers</a:t>
            </a:r>
          </a:p>
        </p:txBody>
      </p:sp>
    </p:spTree>
    <p:extLst>
      <p:ext uri="{BB962C8B-B14F-4D97-AF65-F5344CB8AC3E}">
        <p14:creationId xmlns:p14="http://schemas.microsoft.com/office/powerpoint/2010/main" val="204175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58693</TotalTime>
  <Words>712</Words>
  <Application>Microsoft Macintosh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   PolS/LSJ 363 Law in Society M&amp;W  11:30-12:50   Professor Michael McCann mwmccann@uw.edu Office Hours: M 10:30-11:20 (Gowen 47) Tu 1-2 (https://washington.zoom.us/j/2063991881)    Teaching Assistants: Lauren Collins Yulenni Venegas Lopez     </vt:lpstr>
      <vt:lpstr>We all need to help one another…. </vt:lpstr>
      <vt:lpstr>PowerPoint Presentation</vt:lpstr>
      <vt:lpstr>Kafka’s parable   paradoxes of law</vt:lpstr>
      <vt:lpstr>Kafka’s parable   paradoxes of law</vt:lpstr>
      <vt:lpstr>Kafka’s parable  two paradoxes of law</vt:lpstr>
      <vt:lpstr>This class sociolegal approach to law</vt:lpstr>
      <vt:lpstr>Course Materials &amp; Requirements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PolS/LSJ 363 Professor Michael McCann Gowen 47    M 12-1   W 10:30-12 mwmccann@uw.edu</dc:title>
  <dc:creator>Michael McCann</dc:creator>
  <cp:lastModifiedBy>Michael McCann</cp:lastModifiedBy>
  <cp:revision>211</cp:revision>
  <dcterms:created xsi:type="dcterms:W3CDTF">2014-03-30T23:17:53Z</dcterms:created>
  <dcterms:modified xsi:type="dcterms:W3CDTF">2022-03-28T17:04:37Z</dcterms:modified>
</cp:coreProperties>
</file>