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77" r:id="rId3"/>
    <p:sldId id="267" r:id="rId4"/>
    <p:sldId id="270" r:id="rId5"/>
    <p:sldId id="268" r:id="rId6"/>
    <p:sldId id="269" r:id="rId7"/>
    <p:sldId id="276" r:id="rId8"/>
    <p:sldId id="278" r:id="rId9"/>
    <p:sldId id="271" r:id="rId10"/>
    <p:sldId id="272" r:id="rId11"/>
    <p:sldId id="275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7"/>
    <p:restoredTop sz="94665"/>
  </p:normalViewPr>
  <p:slideViewPr>
    <p:cSldViewPr>
      <p:cViewPr varScale="1">
        <p:scale>
          <a:sx n="107" d="100"/>
          <a:sy n="107" d="100"/>
        </p:scale>
        <p:origin x="19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E7B2B-0222-4FF4-B34E-A5037386BB8D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6B6BF-8A93-409D-AF0C-F0645EBDF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4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0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5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6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4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D977-4C1A-41B2-BE19-A15D848698E6}" type="datetimeFigureOut">
              <a:rPr lang="en-US" smtClean="0"/>
              <a:pPr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nation/2020/04/21/nurse-protection-coronavirus/" TargetMode="External"/><Relationship Id="rId2" Type="http://schemas.openxmlformats.org/officeDocument/2006/relationships/hyperlink" Target="https://www.kitsapsun.com/story/news/2020/04/21/puget-sound-naval-shipyard-worker-fired-after-raising-covid-19-concerns/5152688002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hehill.com/homenews/news/492506-domestic-violence-cases-surge-amid-stay-at-home-orders" TargetMode="External"/><Relationship Id="rId4" Type="http://schemas.openxmlformats.org/officeDocument/2006/relationships/hyperlink" Target="https://www.reuters.com/article/us-health-coronavirus-usa-liability/corporate-america-seeks-legal-protection-for-when-coronavirus-lockdowns-lift-idUSKCN22317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MOBILIZATION…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SHADOWS OF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620000" cy="5486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Zemans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--“legal mobilization” by individuals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A. Defined as rights claiming, need not litigate (p.700, 	692-3)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B. Law enforced everyday by ordinary legal subjects as 	well as officials – Laws R Us, as individuals….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C.  As we mobilize law in relationships, law constructs 	us as legal subjects  (our “perceptions of…interests,” 	expectations, wants, desires…) p. 697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Law “constitutes” our subjectivities and identities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D. We all are agents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subjects of law, but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unequally 	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p. 693: “The Legal system can be considered 	quintessentially democratic, although not 	necessarily egalitarian if the competence and means 	to make use of…(law) is not equally distributed.” </a:t>
            </a:r>
          </a:p>
        </p:txBody>
      </p:sp>
    </p:spTree>
    <p:extLst>
      <p:ext uri="{BB962C8B-B14F-4D97-AF65-F5344CB8AC3E}">
        <p14:creationId xmlns:p14="http://schemas.microsoft.com/office/powerpoint/2010/main" val="12774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MOBILIZATION…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SHADOWS OF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696200" cy="5486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Merry – why/how do women decide to act &amp; claim rights?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 Abused women’s assertion of rights involves 		      enacting new self, a new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subjectivity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(p. 345-9)  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Subjectivity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Knowledge/viewpoint enacted from positions or roles in social relationships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Irony: “autonomous rights bearing individual” is a learned social role/performance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many subject positions or constructed identities of women (partner, mother, daughter, friend, Christian,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subjects is constrained, contingent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abuser is key constraint on making and formalizing claims (police)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MOBILIZATION…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SHADOWS OF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696200" cy="5486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 Transformation from wife/mother to rights- 			conscious claimant  is “scary,” intimidating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 What happens? Experiences vary.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E.   Rights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varies with context –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(or 			lack thereof) by family, women’s shelters, 			police, courts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F. Claimants must qualify as “good” victims (353-4)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Disciplined, reasonable, sober, cooperative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G. Some women empowered &gt; increased agency 		       and changed relationships (others not so much)</a:t>
            </a:r>
          </a:p>
          <a:p>
            <a:pPr marL="2171700" lvl="4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Experiences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law affect future actions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MOBILIZATION…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SHADOWS OF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543800" cy="5486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H. Experience of Dora vs. Darlene (pp. 360-1)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I.  Responses of men, husbands (to TRO, ATV, jail)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•   Sometimes abusers change; mostly resist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•   View formal claims by partners as 			        betrayal, humiliation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•   Lose rights, autonomy, control; law is 			         alien force of state (like prison)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•   Reverse gender identity (p.375?)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Women empowered, men emasculated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J.   Relevance of class/wealth status – “good” 			victim, alternative resources/options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74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MOBILIZATION…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SHADOWS OF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543800" cy="5486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K. Implications for (human) rights – implementation 		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structure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matters on the ground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subjects are not autonomous, free 	rights claimants, but are dependent and 		constrained by relational context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reluctant, lump it, at best mixed outcomes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like group based rights movements </a:t>
            </a:r>
          </a:p>
          <a:p>
            <a:pPr lvl="4"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Contingent on favorable context, resources, support structures and alliances</a:t>
            </a:r>
          </a:p>
          <a:p>
            <a:pPr marL="457200" lvl="4"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L.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state violence remedy social violence ?			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punitive criminalization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remedy</a:t>
            </a:r>
          </a:p>
          <a:p>
            <a:pPr marL="457200" lvl="4"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Alternatives?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79FB4-3B0B-3348-A13B-E129024C24A0}"/>
              </a:ext>
            </a:extLst>
          </p:cNvPr>
          <p:cNvSpPr txBox="1"/>
          <p:nvPr/>
        </p:nvSpPr>
        <p:spPr>
          <a:xfrm>
            <a:off x="10184524" y="-84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MOBILIZATION…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SHADOWS OF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6388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As citizens mobilize law, claims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disputes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 Stages (Miller and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“Shadow of courts” shapes action 	of disputants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Cost/risk of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formalization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encourages informal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disputing activity (in society, not state actors)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 Different pyramid patterns – criminal, tort, 	      discrimination, contract, divorce…disputes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Overall – Americans as individuals may be 	      adversarial but are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litigious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47875"/>
            <a:ext cx="40147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1905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41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6705601"/>
          </a:xfrm>
        </p:spPr>
        <p:txBody>
          <a:bodyPr>
            <a:noAutofit/>
          </a:bodyPr>
          <a:lstStyle/>
          <a:p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330" y="152399"/>
            <a:ext cx="7467600" cy="6292789"/>
          </a:xfrm>
        </p:spPr>
        <p:txBody>
          <a:bodyPr>
            <a:noAutofit/>
          </a:bodyPr>
          <a:lstStyle/>
          <a:p>
            <a:pPr algn="l"/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Formalization</a:t>
            </a:r>
          </a:p>
          <a:p>
            <a:pPr algn="l"/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Informal</a:t>
            </a:r>
          </a:p>
          <a:p>
            <a:pPr algn="l"/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7FAA8DC6-928A-436F-9AD5-4E97AD83D1B7}"/>
              </a:ext>
            </a:extLst>
          </p:cNvPr>
          <p:cNvSpPr/>
          <p:nvPr/>
        </p:nvSpPr>
        <p:spPr>
          <a:xfrm>
            <a:off x="1026567" y="28956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2E153-6229-4F8C-9501-875B31D2E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13334"/>
          <a:stretch/>
        </p:blipFill>
        <p:spPr>
          <a:xfrm>
            <a:off x="2645723" y="-12192"/>
            <a:ext cx="4318406" cy="7772400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A81B765D-A720-445A-8465-653AC2C18B4F}"/>
              </a:ext>
            </a:extLst>
          </p:cNvPr>
          <p:cNvSpPr/>
          <p:nvPr/>
        </p:nvSpPr>
        <p:spPr>
          <a:xfrm>
            <a:off x="1026567" y="15240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0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MOBILIZATION…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SHADOWS OF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467600" cy="5486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Legal mobilization –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formally equal access does not equal 	actual capacities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empowering rights claiming 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758970"/>
            <a:ext cx="1673863" cy="251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80" y="4763111"/>
            <a:ext cx="25733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" y="2190860"/>
            <a:ext cx="2034540" cy="152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3718719"/>
            <a:ext cx="1773358" cy="237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16" y="3758970"/>
            <a:ext cx="160337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Trapped businessman with hands tied up with rope, he 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t="1" b="10466"/>
          <a:stretch/>
        </p:blipFill>
        <p:spPr>
          <a:xfrm>
            <a:off x="5833817" y="2797602"/>
            <a:ext cx="249555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MOBILIZATION…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SHADOWS OF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467600" cy="5486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Disputing studies: Why Do Many Victims “Lump It”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when harmed? Or lose if claim?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A. Lack of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law and in legal process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 of risk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money, time, stress, losing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C. 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pay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lawyer/legal costs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“Single shot” vs. “repeat players”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Galanter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systemic bias toward haves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D.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social “status”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viewed as 	                	   un/deserving, un/trustworthy by legal officials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E.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Dependence on wrongdoer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—people are reluctant 	   to sue family, spouses, co-workers, employers,	   gov’t administrators/regulators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F. Weak s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upport network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family, friends, orgs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MOBILIZATION…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SHADOWS OF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467600" cy="5486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Legal mobilization – formally equal access does not equal 	actual capacities for rights claiming 	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69" y="2133600"/>
            <a:ext cx="45053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1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MOBILIZATION…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SHADOWS OF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467600" cy="5486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phone/camera can be a great equalizer for those who demand accountability….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Darnella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Frazier, the teen who filmed the killing 	of George Floyd and demanded accountability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see many examples of videos capturing excessive 	force by police during the second half of the course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Still, despite videos, very few charges and 			convictions….and limited evidence that 		police practices have changed</a:t>
            </a:r>
          </a:p>
        </p:txBody>
      </p:sp>
      <p:pic>
        <p:nvPicPr>
          <p:cNvPr id="1026" name="Picture 2" descr="Darnella Frazier">
            <a:extLst>
              <a:ext uri="{FF2B5EF4-FFF2-40B4-BE49-F238E27FC236}">
                <a16:creationId xmlns:a16="http://schemas.microsoft.com/office/drawing/2014/main" id="{25CFD43A-6BCC-4453-A749-F81A784C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2679086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3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MOBILIZATION…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SHADOWS OF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467600" cy="5486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does pandemic crisis affect formalization of rights 	claims?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Job termination at shipyard for demanding safety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appealed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Fed Up Nurses File Lawsuits and Protest WH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Corporate America seeks legal protection from virus related lawsuits after lockdowns lift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Domestic violence cases surge amid stay-at-home orders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MOBILIZATION…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SHADOWS OF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467600" cy="5486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Sally Engle Merry study of battered wives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A. Hilo, Hawaii – postcolonial historical context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Capitalism &amp; rule of law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increased 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88" y="141732"/>
            <a:ext cx="1436624" cy="21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732020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94495"/>
            <a:ext cx="1123339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39" y="5372100"/>
            <a:ext cx="2381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498121"/>
            <a:ext cx="4238625" cy="266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4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19807</TotalTime>
  <Words>1146</Words>
  <Application>Microsoft Macintosh PowerPoint</Application>
  <PresentationFormat>On-screen Show (4:3)</PresentationFormat>
  <Paragraphs>117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LEGAL MOBILIZATION… IN THE SHADOWS OF COURTS</vt:lpstr>
      <vt:lpstr>LEGAL MOBILIZATION… IN THE SHADOWS OF COURTS</vt:lpstr>
      <vt:lpstr>  </vt:lpstr>
      <vt:lpstr>LEGAL MOBILIZATION… IN THE SHADOWS OF COURTS</vt:lpstr>
      <vt:lpstr>LEGAL MOBILIZATION… IN THE SHADOWS OF COURTS</vt:lpstr>
      <vt:lpstr>LEGAL MOBILIZATION… IN THE SHADOWS OF COURTS</vt:lpstr>
      <vt:lpstr>LEGAL MOBILIZATION… IN THE SHADOWS OF COURTS</vt:lpstr>
      <vt:lpstr>LEGAL MOBILIZATION… IN THE SHADOWS OF COURTS</vt:lpstr>
      <vt:lpstr>LEGAL MOBILIZATION… IN THE SHADOWS OF COURTS</vt:lpstr>
      <vt:lpstr>LEGAL MOBILIZATION… IN THE SHADOWS OF COURTS</vt:lpstr>
      <vt:lpstr>LEGAL MOBILIZATION… IN THE SHADOWS OF COURTS</vt:lpstr>
      <vt:lpstr>LEGAL MOBILIZATION… IN THE SHADOWS OF COURTS</vt:lpstr>
      <vt:lpstr>LEGAL MOBILIZATION… IN THE SHADOWS OF COURTS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Scheingold, Politics of Rights (#2)</dc:title>
  <dc:creator>Michael McCann</dc:creator>
  <cp:lastModifiedBy>Michael McCann</cp:lastModifiedBy>
  <cp:revision>193</cp:revision>
  <cp:lastPrinted>2014-04-21T14:34:08Z</cp:lastPrinted>
  <dcterms:created xsi:type="dcterms:W3CDTF">2014-04-16T01:04:14Z</dcterms:created>
  <dcterms:modified xsi:type="dcterms:W3CDTF">2022-04-20T16:54:29Z</dcterms:modified>
</cp:coreProperties>
</file>