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81" r:id="rId3"/>
    <p:sldId id="280" r:id="rId4"/>
    <p:sldId id="289" r:id="rId5"/>
    <p:sldId id="278" r:id="rId6"/>
    <p:sldId id="291" r:id="rId7"/>
    <p:sldId id="282" r:id="rId8"/>
    <p:sldId id="283" r:id="rId9"/>
    <p:sldId id="284" r:id="rId10"/>
    <p:sldId id="290" r:id="rId11"/>
    <p:sldId id="286" r:id="rId12"/>
    <p:sldId id="285" r:id="rId13"/>
    <p:sldId id="287" r:id="rId14"/>
    <p:sldId id="28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11" autoAdjust="0"/>
  </p:normalViewPr>
  <p:slideViewPr>
    <p:cSldViewPr>
      <p:cViewPr varScale="1">
        <p:scale>
          <a:sx n="109" d="100"/>
          <a:sy n="109" d="100"/>
        </p:scale>
        <p:origin x="52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DE7B2B-0222-4FF4-B34E-A5037386BB8D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6B6BF-8A93-409D-AF0C-F0645EBDF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0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6B6BF-8A93-409D-AF0C-F0645EBDF9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5/1/22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L5A4D0G4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nM8E-2Uy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Is a Figment of Our Imagination….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63880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Law’s words construct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law’s language is indeterminate, contested, unequally accessible, exclusionary</a:t>
            </a:r>
          </a:p>
          <a:p>
            <a:pPr marL="914400" lvl="1" indent="-457200" algn="l"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“myths” of law  are contradictory – both                   encourage &amp; discourage rights claiming, unequally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Enable us as legal actors, constrain us as subjects 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Flawed law &amp; failed communities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challenge 	to build legal community where rights of all are             	           respected and enacted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6093"/>
            <a:ext cx="17748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53000"/>
            <a:ext cx="25733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77836"/>
            <a:ext cx="3246120" cy="243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7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Cover never defines “violence”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Violence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the use of physical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cause injury, 		damage or death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1. swift, intense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violence of  storm.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2. rough or injurious physical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action, or 		treatment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3.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unjust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unwarranted exertion of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      power, as against rights or laws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take over a  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government by violence.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So is “legal violence” inherently legitimate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or just? A contradiction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We need critical standards…</a:t>
            </a:r>
          </a:p>
        </p:txBody>
      </p:sp>
    </p:spTree>
    <p:extLst>
      <p:ext uri="{BB962C8B-B14F-4D97-AF65-F5344CB8AC3E}">
        <p14:creationId xmlns:p14="http://schemas.microsoft.com/office/powerpoint/2010/main" val="120101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60959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467600" cy="5715000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is reasonable or excessive, both in individual cases and in aggregate?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62308"/>
            <a:ext cx="807720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Is Cover too comfortable w/ the “necessity” and 	      		ubiquity of law’s violence? (p. 1608)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Historical context of Cover – 1980s law &amp; order 		politics, mass incarceration, “wars” on crime 		and abroad, accelerating punitiveness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ii) Is the US an overly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punitive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society? If so, why?</a:t>
            </a:r>
          </a:p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legitimate objects/subjects of violence?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Disproportionately poor people of color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ii. History of criminalizing race as “status crime”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Racial profiling is normal practice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iii. The “ghosts of slavery” haunt America still…(?)</a:t>
            </a:r>
          </a:p>
        </p:txBody>
      </p:sp>
    </p:spTree>
    <p:extLst>
      <p:ext uri="{BB962C8B-B14F-4D97-AF65-F5344CB8AC3E}">
        <p14:creationId xmlns:p14="http://schemas.microsoft.com/office/powerpoint/2010/main" val="25717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McCann: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is limited, measured force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Law’s words = reasoned, principled justification 		for and containment of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ii) Due Process exists to contest/review official 		violence for lawful justification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iii) Lawfulness relies on “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violence” – 		the least violence necessary to achieve end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Substantive as well as procedural constraints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iv) Law is most powerful when words need no 		violence to back them up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v)  Excessive official violence undermines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		law’s words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Legal officials can/do act unlawfully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63454-A3B4-E24F-86FB-5CC69E785705}"/>
              </a:ext>
            </a:extLst>
          </p:cNvPr>
          <p:cNvSpPr txBox="1"/>
          <p:nvPr/>
        </p:nvSpPr>
        <p:spPr>
          <a:xfrm>
            <a:off x="-1387366" y="166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65D54-8645-7042-9D6A-E123D3401001}"/>
              </a:ext>
            </a:extLst>
          </p:cNvPr>
          <p:cNvSpPr txBox="1"/>
          <p:nvPr/>
        </p:nvSpPr>
        <p:spPr>
          <a:xfrm>
            <a:off x="-2197916" y="1308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Hannah Arendt: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"Violence can be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justifiable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it never will be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Its justification loses in plausibility the farther its intended end recedes into the future. No one questions the use of violence in self-defense, because the danger is not only clear but also present, and the end justifying the means is immediate".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(necessary force) vs.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(relationship of trust)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Cover: Violence “kills” the meaning of words.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words justify violence if violence kills words?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9109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838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032029"/>
            <a:ext cx="7696200" cy="57150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Three challenges for remedying excessive violence of		 law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1) Legality privileges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 substantive 			justice &amp; fairness (impact ignored)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Few standards for proper amount of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Legality focuses on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individual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fairness, masking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institutionalized/systemic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dimensions of 			state violence (profiling; punishment)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 Obstacles to challenging legal abuse: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rights	 		mobilization to tame and remedy excessive 		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 is limited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deficient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resource 			capacity of those subjected to violence (as 			individuals and as groups)  </a:t>
            </a:r>
          </a:p>
          <a:p>
            <a:pPr algn="l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Racial &amp; class repression permeate law’s violence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763454-A3B4-E24F-86FB-5CC69E785705}"/>
              </a:ext>
            </a:extLst>
          </p:cNvPr>
          <p:cNvSpPr txBox="1"/>
          <p:nvPr/>
        </p:nvSpPr>
        <p:spPr>
          <a:xfrm>
            <a:off x="-1387366" y="166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65D54-8645-7042-9D6A-E123D3401001}"/>
              </a:ext>
            </a:extLst>
          </p:cNvPr>
          <p:cNvSpPr txBox="1"/>
          <p:nvPr/>
        </p:nvSpPr>
        <p:spPr>
          <a:xfrm>
            <a:off x="-2197916" y="1308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Robert Cover offers a theoretical challenge and 	framework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“Legal interpretation takes place in a field of 	pain and death.”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Law aspires to contain, deter, &amp; remedy violence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But law’s power relies on violence -   		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(words) and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constraints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Hobbes: legal state violence creates order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5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Law is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….Words “Trigger” Legal Violence </a:t>
            </a:r>
          </a:p>
        </p:txBody>
      </p:sp>
    </p:spTree>
    <p:extLst>
      <p:ext uri="{BB962C8B-B14F-4D97-AF65-F5344CB8AC3E}">
        <p14:creationId xmlns:p14="http://schemas.microsoft.com/office/powerpoint/2010/main" val="29142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3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467600" cy="54102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Thomas Hobbes’s modern legal state,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1651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"There is no power on earth to be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compared to him.” Job 41:24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64" y="2819400"/>
            <a:ext cx="4608976" cy="366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6984"/>
            <a:ext cx="3857273" cy="48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54102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Law affirms/denies, creates/destroys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Merry: claiming rights may deter/punish violence     		against women by imposing legal violence 			on male abusers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Engel: insiders resent threat of legal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Citizen compliance with law – due to the 	power of 		words… or the threat/application of  force?</a:t>
            </a:r>
          </a:p>
          <a:p>
            <a:pPr lvl="0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Max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Weber: legal state has monopoly on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E. But law aspires to discipline &amp; limit violence of 			state legal officials (Thompson: law limits 			arbitrary, excessively violent governance”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Capt. Vere in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Billy Budd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599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</p:spTree>
    <p:extLst>
      <p:ext uri="{BB962C8B-B14F-4D97-AF65-F5344CB8AC3E}">
        <p14:creationId xmlns:p14="http://schemas.microsoft.com/office/powerpoint/2010/main" val="36322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4815"/>
            <a:ext cx="7772400" cy="106680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Melville: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Billy Budd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1616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must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law, sir, or give up the right and privilege of service. It is only within that law that we may use our discretions of our rank……I am what I am, sir. And what the world has made me.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Vere: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world?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demands that behind every peacemaker there be the gun, the gallows, the jail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you think it will always be so?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no reason not to, sir.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Captain Vere: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remember, Mr.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even the man who wields the whip cannot defy the code we must obey and not be broken by it.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all.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At Arms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Claggert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Aye, sir. With your permission, sir, is it still to be ten lashes?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38" y="152400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book/movie, the subjugated crew responds with 	disgust and anger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They witness the abuse of law’s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….and the empty words of justification by Captain 	      Vere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crew plots to kill or remove the bad cop,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Billy Budd reacts in anger, hitting and killing 	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he lies to frame BB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Billy Budd is hanged for his violence and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Claggart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”prevails,” the subjugated crew revolts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ship divides and mutiny rules…until a distant threat of 	an external enemy arises and all unite again, 	if 	unhappily…`</a:t>
            </a:r>
          </a:p>
        </p:txBody>
      </p:sp>
    </p:spTree>
    <p:extLst>
      <p:ext uri="{BB962C8B-B14F-4D97-AF65-F5344CB8AC3E}">
        <p14:creationId xmlns:p14="http://schemas.microsoft.com/office/powerpoint/2010/main" val="40060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Cover: Law’s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“mask” law’s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Focus on formal legal arguments/words diverts 	        from material, painful outcomes (words 	        abstract from the “real,” trial vs punishment)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Legal abstractions “forget” real people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Fragmented “institutionalization” of law in 	        practice separates words and violent deeds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Law’s focus on procedural limits to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arbitrary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violence distracts from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routinized 	        violence (e.g., mass incarceration)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 permits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illiberal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practices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practices/rituals induce “forgetting” of 	        symbolic and physical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84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Focus on criminal justice – where physical and 	psychological violence are most evident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We will consider three sites of legal violence: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fight social violence w/ legal force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Violence of police in the street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Coercion in the station house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Political contestation (protests) over violence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enforce law, but are they limited by law?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Punishment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torture, prison, solitary confinement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 Penalty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the ultimate violence </a:t>
            </a:r>
          </a:p>
          <a:p>
            <a:pPr lvl="0" algn="l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l"/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Central Park Five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social &amp; police violence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6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0668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Law’s Words to Legal Violence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467600" cy="5562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Questions to and beyond Cover: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does law’s violence differ from the 	violence it is supposed to deter, contain, remedy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What makes law’s violence “better” or more 			acceptable than other types of violence?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Law’s violence should be more rational, measured,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constructive of community….but is it?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Does procedure really tame legal violence?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12" y="2743200"/>
            <a:ext cx="261146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98152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9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33298</TotalTime>
  <Words>1602</Words>
  <Application>Microsoft Macintosh PowerPoint</Application>
  <PresentationFormat>On-screen Show (4:3)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Law Is a Figment of Our Imagination….</vt:lpstr>
      <vt:lpstr>But Law is Real….Words “Trigger” Legal Violence </vt:lpstr>
      <vt:lpstr>From Law’s Words to Legal Violence</vt:lpstr>
      <vt:lpstr>From Law’s Words to Legal Violence</vt:lpstr>
      <vt:lpstr>Melville: Billy Budd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  <vt:lpstr>From Law’s Words to Legal Violence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283</cp:revision>
  <cp:lastPrinted>2019-05-01T16:59:44Z</cp:lastPrinted>
  <dcterms:created xsi:type="dcterms:W3CDTF">2014-04-16T01:04:14Z</dcterms:created>
  <dcterms:modified xsi:type="dcterms:W3CDTF">2022-05-02T16:50:43Z</dcterms:modified>
</cp:coreProperties>
</file>