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63" r:id="rId4"/>
    <p:sldId id="265" r:id="rId5"/>
    <p:sldId id="266" r:id="rId6"/>
    <p:sldId id="267" r:id="rId7"/>
    <p:sldId id="271" r:id="rId8"/>
    <p:sldId id="268" r:id="rId9"/>
    <p:sldId id="269" r:id="rId10"/>
    <p:sldId id="270" r:id="rId11"/>
    <p:sldId id="272" r:id="rId12"/>
    <p:sldId id="275" r:id="rId13"/>
    <p:sldId id="27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UQ9SYhUw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youtube.com/watch?v=EC9j6Wfdq3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youtube.com/watch?v=INdcaeeb3ws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youtube.com/watch?v=3kL8pIqMU6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715000"/>
          </a:xfrm>
          <a:ln>
            <a:noFill/>
          </a:ln>
        </p:spPr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1.The Thin Blue Li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  <a:p>
            <a:pPr lvl="0" algn="l"/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side are the police on in Central Park 5 case?</a:t>
            </a:r>
          </a:p>
          <a:p>
            <a:pPr lvl="0" algn="l"/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responded to pressures of media, politicians, public, chief, 	prosecutor, Trump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found and charged “the monsters”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coercion, duplicity, intimidation to extract confessions 	despite absence of material evidence (DNA,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Suspects wrongly convicted, served 7-13 years.</a:t>
            </a: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Five “lives lost, taken” by denial of civil rights</a:t>
            </a: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miscarried justice, compounded criminal violence</a:t>
            </a: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Law’s words failed to deter and contain unlawful violence</a:t>
            </a: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was increased distrust, anger, protest in community</a:t>
            </a:r>
          </a:p>
          <a:p>
            <a:pPr lvl="0" algn="l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Prosecutor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Fairstein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Trump defiantly insist were right</a:t>
            </a: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12" y="874672"/>
            <a:ext cx="2127688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73109"/>
            <a:ext cx="2944623" cy="1908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484" y="3962400"/>
            <a:ext cx="1491516" cy="20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162800" cy="56388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Internal police organization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Police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 norms, signals, system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Unit organization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Incentives &gt; ends/means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Police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amplify public need, 			support/insulate abusive force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G. Opportunity, Capacity, Reward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“Order” by force over “law”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in enforcement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Citizens are part of “problem”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787" y="3962400"/>
            <a:ext cx="2962913" cy="27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062335"/>
            <a:ext cx="7162800" cy="56388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Weak remedies for Excessive Force/ Brutality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  Citizen review boards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 Citizen litigation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“making rights real”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“Malice” must be proved – impossible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standard.  Legalized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impunity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Justice investigation, pressure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D.  Organized protest. Black Lives Matter.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DOJ: Seattle Police Are Complying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With Consent Decree (?)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1683288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15" y="5100936"/>
            <a:ext cx="2989385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10" y="4751338"/>
            <a:ext cx="30861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025" y="452943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Policing Trust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450" y="2257767"/>
            <a:ext cx="5583231" cy="3257973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fivethirtyeight.com/wp-content/uploads/2021/04/samuels.POLICE-REFORM.0414.png">
            <a:extLst>
              <a:ext uri="{FF2B5EF4-FFF2-40B4-BE49-F238E27FC236}">
                <a16:creationId xmlns:a16="http://schemas.microsoft.com/office/drawing/2014/main" id="{B1CA1828-42C6-421A-BD89-3D7E2065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5432"/>
            <a:ext cx="6800850" cy="5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Policing Trust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450" y="2257767"/>
            <a:ext cx="5583231" cy="3257973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fivethirtyeight.com/wp-content/uploads/2021/04/samuels.POLICE-REFORM.0414-2.png?w=700">
            <a:extLst>
              <a:ext uri="{FF2B5EF4-FFF2-40B4-BE49-F238E27FC236}">
                <a16:creationId xmlns:a16="http://schemas.microsoft.com/office/drawing/2014/main" id="{C37656AA-1BE2-48ED-A4C8-FBD4AF82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010150" cy="51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2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062335"/>
            <a:ext cx="7162800" cy="56388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less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police rely on excessive force and deceit than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they do not more often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Police are hired to protect property and persons 		of dominant groups in “community”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Ends often justify means….and those in power 		usually applaud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Order management of racialized underclass 			trumps liberal legality in hierarchical 		society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7315200" cy="571500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study excessive force/violence by police?</a:t>
            </a:r>
          </a:p>
          <a:p>
            <a:pPr marL="914400" lvl="1" indent="-457200" algn="l">
              <a:spcBef>
                <a:spcPts val="0"/>
              </a:spcBef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complex relationship between 	violence and law	</a:t>
            </a:r>
          </a:p>
          <a:p>
            <a:pPr lvl="1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Cover: law’s words require some violence</a:t>
            </a:r>
          </a:p>
          <a:p>
            <a:pPr lvl="1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But… excessive violence/coercion undermine 		trust in the words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police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  <a:p>
            <a:pPr marL="0" lvl="3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To understand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&amp; why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officials abuse 		words and overuse violence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lose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  <a:p>
            <a:pPr marL="0" lvl="3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Reject “authoritarian personality” explanation	  Not individual psychology, not “bad apples”…</a:t>
            </a:r>
          </a:p>
          <a:p>
            <a:pPr marL="0" lvl="3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Social science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analysis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explanatory/causal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social/political context….</a:t>
            </a:r>
          </a:p>
          <a:p>
            <a:pPr marL="0" lvl="3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 am what the world has made me” 		We all are (unequally) part of the problem</a:t>
            </a:r>
          </a:p>
          <a:p>
            <a:pPr marL="0" lvl="3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82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162800" cy="53340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Context: Opportunities and Incentives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Situational factors – often not visible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Street -- only “outsiders” see violence, 			brutality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Station -- invisible to citizens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Police work is individual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supervision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Police have discretion, capacity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Force/fraud is easier</a:t>
            </a:r>
          </a:p>
          <a:p>
            <a:pPr marL="914400" lvl="1" indent="-457200" algn="l">
              <a:spcBef>
                <a:spcPts val="0"/>
              </a:spcBef>
              <a:buAutoNum type="arabicPeriod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54" y="1219200"/>
            <a:ext cx="1908175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69" y="2505869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80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430304" cy="182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143000"/>
            <a:ext cx="6477000" cy="53340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486400" cy="510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0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162800" cy="54864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Relationship to broader community &amp; politics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Public wants tough cops – inflated fears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Mass media is obsessed with street crime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Organized interests and “haves” want order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Politics of fear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“law &amp; order”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wins votes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Contradictory demands – force…but legality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43262"/>
            <a:ext cx="4672965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162800" cy="53340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Racialized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Crime Talk/Images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Politicians – GOP &amp; Demos play “race card”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Willie Horton story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Bush ads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	</a:t>
            </a:r>
          </a:p>
          <a:p>
            <a:pPr lvl="0"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Media over-report black on white violence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Police act on racialized images &amp;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implicit bias, trained to fear black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“super predators”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Trump revitalized race/crime link with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his law and order rhetoric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0969"/>
            <a:ext cx="2247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85" y="1957754"/>
            <a:ext cx="1980248" cy="18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37" y="4155567"/>
            <a:ext cx="1694879" cy="270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3553"/>
            <a:ext cx="1599248" cy="24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467600" cy="53340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on Drugs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legal rules/precedents 	authorizing police discretion for aggressive 	searches and apprehension (M. Alexander)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Supreme Court: weakened procedural constraints, 		increased discretionary authority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Pretextual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consent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Civil forfeiture incentives (money)		Police could be more aggressive 			      as long as followed procedure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Amend &amp; Force: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reasonableness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Legal procedure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empowered police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Procedure legitimated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immunity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     about systemic targeting of poor, 			     racialized, surplus populations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Law’s words masked rather than contain 			targeted violence (Cover)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" y="2590800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97" y="3657600"/>
            <a:ext cx="1487805" cy="2245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894421"/>
            <a:ext cx="1336834" cy="19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162800" cy="53340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Police Culture -- insider norms (family) v. law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Moralistic lenses -- good insiders vs. outsiders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Vigilante tradition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Code of Silence mutes “rats”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Imprisoned cop’s story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Ex: LA CRASH unit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	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 Militarization of policing --“War” logic 			encourages using force on “enemies”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85" y="2043600"/>
            <a:ext cx="2268000" cy="17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865437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13" y="4430607"/>
            <a:ext cx="4993057" cy="24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438400"/>
            <a:ext cx="1485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at the Thin Blue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162800" cy="53340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Militarization of Police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Militarization of Police #2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Coercive capacity/routines/training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Post 9/11 terror fears – magnifies all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43000"/>
            <a:ext cx="31638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4" y="1143000"/>
            <a:ext cx="4695851" cy="234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6992"/>
            <a:ext cx="16764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16992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169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52096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2275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         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55617</TotalTime>
  <Words>1036</Words>
  <Application>Microsoft Macintosh PowerPoint</Application>
  <PresentationFormat>On-screen Show (4:3)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Above the Law</vt:lpstr>
      <vt:lpstr>Above the Law</vt:lpstr>
      <vt:lpstr>Law’s Violence at the Thin Blue Line</vt:lpstr>
      <vt:lpstr>Law’s Violence at the Thin Blue Line</vt:lpstr>
      <vt:lpstr>Law’s Violence at the Thin Blue Line</vt:lpstr>
      <vt:lpstr>Law’s Violence at the Thin Blue Line</vt:lpstr>
      <vt:lpstr>Law’s Violence at the Thin Blue Line</vt:lpstr>
      <vt:lpstr>Law’s Violence at the Thin Blue Line</vt:lpstr>
      <vt:lpstr>Law’s Violence at the Thin Blue Line</vt:lpstr>
      <vt:lpstr>Law’s Violence at the Thin Blue Line</vt:lpstr>
      <vt:lpstr>Law’s Violence at the Thin Blue Line</vt:lpstr>
      <vt:lpstr>Policing Trust at the Thin Blue Line</vt:lpstr>
      <vt:lpstr>Policing Trust at the Thin Blue Line</vt:lpstr>
      <vt:lpstr>Law’s Violence at the Thin Blue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McCann</cp:lastModifiedBy>
  <cp:revision>200</cp:revision>
  <dcterms:created xsi:type="dcterms:W3CDTF">2014-05-11T22:13:01Z</dcterms:created>
  <dcterms:modified xsi:type="dcterms:W3CDTF">2022-05-11T03:46:35Z</dcterms:modified>
</cp:coreProperties>
</file>