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80" r:id="rId4"/>
    <p:sldId id="282" r:id="rId5"/>
    <p:sldId id="258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8" r:id="rId19"/>
    <p:sldId id="306" r:id="rId20"/>
    <p:sldId id="307" r:id="rId21"/>
    <p:sldId id="284" r:id="rId22"/>
    <p:sldId id="285" r:id="rId23"/>
    <p:sldId id="286" r:id="rId24"/>
    <p:sldId id="287" r:id="rId25"/>
    <p:sldId id="290" r:id="rId26"/>
    <p:sldId id="299" r:id="rId27"/>
    <p:sldId id="300" r:id="rId28"/>
    <p:sldId id="301" r:id="rId29"/>
    <p:sldId id="302" r:id="rId30"/>
    <p:sldId id="303" r:id="rId31"/>
    <p:sldId id="304" r:id="rId32"/>
    <p:sldId id="298" r:id="rId33"/>
    <p:sldId id="308" r:id="rId34"/>
    <p:sldId id="30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/>
    <p:restoredTop sz="94665"/>
  </p:normalViewPr>
  <p:slideViewPr>
    <p:cSldViewPr snapToGrid="0" showGuides="1">
      <p:cViewPr varScale="1">
        <p:scale>
          <a:sx n="120" d="100"/>
          <a:sy n="120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E1831-44E7-43B2-AA9C-ADBD05EAFE5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32DA032-3903-4BF8-A3BE-CE4DA244212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i="1" dirty="0">
              <a:latin typeface="Osaka" panose="020B0600000000000000" pitchFamily="34" charset="-128"/>
              <a:ea typeface="Osaka" panose="020B0600000000000000" pitchFamily="34" charset="-128"/>
            </a:rPr>
            <a:t>Words &amp; Ideas</a:t>
          </a: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, </a:t>
          </a:r>
        </a:p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Chapters 2 and 3</a:t>
          </a:r>
        </a:p>
      </dgm:t>
    </dgm:pt>
    <dgm:pt modelId="{DDDC296E-6D0D-4BD5-A209-BC9EA6339E14}" type="parTrans" cxnId="{06CA60B6-5DE2-4AA8-AED4-2CC073ADD561}">
      <dgm:prSet/>
      <dgm:spPr/>
      <dgm:t>
        <a:bodyPr/>
        <a:lstStyle/>
        <a:p>
          <a:endParaRPr lang="en-US"/>
        </a:p>
      </dgm:t>
    </dgm:pt>
    <dgm:pt modelId="{4F076091-5AAC-479C-8288-7F928515C70F}" type="sibTrans" cxnId="{06CA60B6-5DE2-4AA8-AED4-2CC073ADD561}">
      <dgm:prSet/>
      <dgm:spPr/>
      <dgm:t>
        <a:bodyPr/>
        <a:lstStyle/>
        <a:p>
          <a:endParaRPr lang="en-US"/>
        </a:p>
      </dgm:t>
    </dgm:pt>
    <dgm:pt modelId="{B69F1261-F2F7-470A-9D00-12E849ADA88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Greek components</a:t>
          </a:r>
        </a:p>
      </dgm:t>
    </dgm:pt>
    <dgm:pt modelId="{B550642C-5DC1-4516-81DC-7CDCC971F397}" type="parTrans" cxnId="{9775398E-1B72-406B-92C0-A515C765921B}">
      <dgm:prSet/>
      <dgm:spPr/>
      <dgm:t>
        <a:bodyPr/>
        <a:lstStyle/>
        <a:p>
          <a:endParaRPr lang="en-US"/>
        </a:p>
      </dgm:t>
    </dgm:pt>
    <dgm:pt modelId="{C349A623-879B-41AC-8B44-073E73DE1D8D}" type="sibTrans" cxnId="{9775398E-1B72-406B-92C0-A515C765921B}">
      <dgm:prSet/>
      <dgm:spPr/>
      <dgm:t>
        <a:bodyPr/>
        <a:lstStyle/>
        <a:p>
          <a:endParaRPr lang="en-US"/>
        </a:p>
      </dgm:t>
    </dgm:pt>
    <dgm:pt modelId="{8FA266E7-54F6-42AF-92F9-859978616E4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Latin components</a:t>
          </a:r>
        </a:p>
      </dgm:t>
    </dgm:pt>
    <dgm:pt modelId="{9D6D49FD-F757-479A-963B-F999B7E6EC3D}" type="parTrans" cxnId="{5F96C417-9613-4D11-956A-EC7B2564C983}">
      <dgm:prSet/>
      <dgm:spPr/>
      <dgm:t>
        <a:bodyPr/>
        <a:lstStyle/>
        <a:p>
          <a:endParaRPr lang="en-US"/>
        </a:p>
      </dgm:t>
    </dgm:pt>
    <dgm:pt modelId="{A26BF6E4-6DDF-4464-A251-5A68769B9D82}" type="sibTrans" cxnId="{5F96C417-9613-4D11-956A-EC7B2564C983}">
      <dgm:prSet/>
      <dgm:spPr/>
      <dgm:t>
        <a:bodyPr/>
        <a:lstStyle/>
        <a:p>
          <a:endParaRPr lang="en-US"/>
        </a:p>
      </dgm:t>
    </dgm:pt>
    <dgm:pt modelId="{7B41375B-79E0-4567-9F8F-DEBFEE5A75E9}" type="pres">
      <dgm:prSet presAssocID="{40FE1831-44E7-43B2-AA9C-ADBD05EAFE58}" presName="root" presStyleCnt="0">
        <dgm:presLayoutVars>
          <dgm:dir/>
          <dgm:resizeHandles val="exact"/>
        </dgm:presLayoutVars>
      </dgm:prSet>
      <dgm:spPr/>
    </dgm:pt>
    <dgm:pt modelId="{75AC1744-635D-4F58-B894-7A835C4846D2}" type="pres">
      <dgm:prSet presAssocID="{D32DA032-3903-4BF8-A3BE-CE4DA2442123}" presName="compNode" presStyleCnt="0"/>
      <dgm:spPr/>
    </dgm:pt>
    <dgm:pt modelId="{77BDF58C-42BF-4708-8618-2CDD1AE0EE81}" type="pres">
      <dgm:prSet presAssocID="{D32DA032-3903-4BF8-A3BE-CE4DA244212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596D225-F8B4-4A07-A205-C34539A0B870}" type="pres">
      <dgm:prSet presAssocID="{D32DA032-3903-4BF8-A3BE-CE4DA24421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ytelling with solid fill"/>
        </a:ext>
      </dgm:extLst>
    </dgm:pt>
    <dgm:pt modelId="{35184C57-4091-4C98-AEC8-BE13BBEF16DF}" type="pres">
      <dgm:prSet presAssocID="{D32DA032-3903-4BF8-A3BE-CE4DA2442123}" presName="spaceRect" presStyleCnt="0"/>
      <dgm:spPr/>
    </dgm:pt>
    <dgm:pt modelId="{B73B0412-AD16-41A4-8EE3-40AB025C1755}" type="pres">
      <dgm:prSet presAssocID="{D32DA032-3903-4BF8-A3BE-CE4DA2442123}" presName="textRect" presStyleLbl="revTx" presStyleIdx="0" presStyleCnt="3">
        <dgm:presLayoutVars>
          <dgm:chMax val="1"/>
          <dgm:chPref val="1"/>
        </dgm:presLayoutVars>
      </dgm:prSet>
      <dgm:spPr/>
    </dgm:pt>
    <dgm:pt modelId="{A6855F9D-B7DA-4D9F-9514-268AE358CD7E}" type="pres">
      <dgm:prSet presAssocID="{4F076091-5AAC-479C-8288-7F928515C70F}" presName="sibTrans" presStyleCnt="0"/>
      <dgm:spPr/>
    </dgm:pt>
    <dgm:pt modelId="{BEDC09E9-9ABF-40AE-BD89-89FB51719627}" type="pres">
      <dgm:prSet presAssocID="{B69F1261-F2F7-470A-9D00-12E849ADA883}" presName="compNode" presStyleCnt="0"/>
      <dgm:spPr/>
    </dgm:pt>
    <dgm:pt modelId="{1F788CD1-E398-4439-B6D7-792DA3DEAADC}" type="pres">
      <dgm:prSet presAssocID="{B69F1261-F2F7-470A-9D00-12E849ADA88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ADD846F-D5BE-4B64-813E-B0B034C0000D}" type="pres">
      <dgm:prSet presAssocID="{B69F1261-F2F7-470A-9D00-12E849ADA8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eek Temple with solid fill"/>
        </a:ext>
      </dgm:extLst>
    </dgm:pt>
    <dgm:pt modelId="{F3B1E787-7DCE-47B9-A497-13B33AE51F00}" type="pres">
      <dgm:prSet presAssocID="{B69F1261-F2F7-470A-9D00-12E849ADA883}" presName="spaceRect" presStyleCnt="0"/>
      <dgm:spPr/>
    </dgm:pt>
    <dgm:pt modelId="{1B19EC5D-E87C-4918-9F90-62687CB55926}" type="pres">
      <dgm:prSet presAssocID="{B69F1261-F2F7-470A-9D00-12E849ADA883}" presName="textRect" presStyleLbl="revTx" presStyleIdx="1" presStyleCnt="3">
        <dgm:presLayoutVars>
          <dgm:chMax val="1"/>
          <dgm:chPref val="1"/>
        </dgm:presLayoutVars>
      </dgm:prSet>
      <dgm:spPr/>
    </dgm:pt>
    <dgm:pt modelId="{8D44D45D-ECF1-4C6E-B0B3-D79B148C0E97}" type="pres">
      <dgm:prSet presAssocID="{C349A623-879B-41AC-8B44-073E73DE1D8D}" presName="sibTrans" presStyleCnt="0"/>
      <dgm:spPr/>
    </dgm:pt>
    <dgm:pt modelId="{6F96C221-29C0-4F53-9798-922741E1F2FC}" type="pres">
      <dgm:prSet presAssocID="{8FA266E7-54F6-42AF-92F9-859978616E40}" presName="compNode" presStyleCnt="0"/>
      <dgm:spPr/>
    </dgm:pt>
    <dgm:pt modelId="{C70A0B9A-DB47-4238-A252-6D2208A023EE}" type="pres">
      <dgm:prSet presAssocID="{8FA266E7-54F6-42AF-92F9-859978616E40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63A24F6-8706-4683-BBC4-4C72D5FF4A3C}" type="pres">
      <dgm:prSet presAssocID="{8FA266E7-54F6-42AF-92F9-859978616E4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eek Pillar with solid fill"/>
        </a:ext>
      </dgm:extLst>
    </dgm:pt>
    <dgm:pt modelId="{380BD585-D99F-4FA4-90C7-CA2DE3F603ED}" type="pres">
      <dgm:prSet presAssocID="{8FA266E7-54F6-42AF-92F9-859978616E40}" presName="spaceRect" presStyleCnt="0"/>
      <dgm:spPr/>
    </dgm:pt>
    <dgm:pt modelId="{C9C71698-97E0-4A3C-91C2-E33C2E175EA0}" type="pres">
      <dgm:prSet presAssocID="{8FA266E7-54F6-42AF-92F9-859978616E4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F96C417-9613-4D11-956A-EC7B2564C983}" srcId="{40FE1831-44E7-43B2-AA9C-ADBD05EAFE58}" destId="{8FA266E7-54F6-42AF-92F9-859978616E40}" srcOrd="2" destOrd="0" parTransId="{9D6D49FD-F757-479A-963B-F999B7E6EC3D}" sibTransId="{A26BF6E4-6DDF-4464-A251-5A68769B9D82}"/>
    <dgm:cxn modelId="{34C6C552-0F83-064E-88A6-36C589840257}" type="presOf" srcId="{D32DA032-3903-4BF8-A3BE-CE4DA2442123}" destId="{B73B0412-AD16-41A4-8EE3-40AB025C1755}" srcOrd="0" destOrd="0" presId="urn:microsoft.com/office/officeart/2018/5/layout/IconLeafLabelList"/>
    <dgm:cxn modelId="{E94AE777-7D8A-1143-BECF-9198B4F0E4E5}" type="presOf" srcId="{B69F1261-F2F7-470A-9D00-12E849ADA883}" destId="{1B19EC5D-E87C-4918-9F90-62687CB55926}" srcOrd="0" destOrd="0" presId="urn:microsoft.com/office/officeart/2018/5/layout/IconLeafLabelList"/>
    <dgm:cxn modelId="{9775398E-1B72-406B-92C0-A515C765921B}" srcId="{40FE1831-44E7-43B2-AA9C-ADBD05EAFE58}" destId="{B69F1261-F2F7-470A-9D00-12E849ADA883}" srcOrd="1" destOrd="0" parTransId="{B550642C-5DC1-4516-81DC-7CDCC971F397}" sibTransId="{C349A623-879B-41AC-8B44-073E73DE1D8D}"/>
    <dgm:cxn modelId="{8F1C5C92-0B25-5440-ABFB-FDAA6321C3E2}" type="presOf" srcId="{40FE1831-44E7-43B2-AA9C-ADBD05EAFE58}" destId="{7B41375B-79E0-4567-9F8F-DEBFEE5A75E9}" srcOrd="0" destOrd="0" presId="urn:microsoft.com/office/officeart/2018/5/layout/IconLeafLabelList"/>
    <dgm:cxn modelId="{06CA60B6-5DE2-4AA8-AED4-2CC073ADD561}" srcId="{40FE1831-44E7-43B2-AA9C-ADBD05EAFE58}" destId="{D32DA032-3903-4BF8-A3BE-CE4DA2442123}" srcOrd="0" destOrd="0" parTransId="{DDDC296E-6D0D-4BD5-A209-BC9EA6339E14}" sibTransId="{4F076091-5AAC-479C-8288-7F928515C70F}"/>
    <dgm:cxn modelId="{A1F529C2-A4EA-084A-9DE5-3C8BC57A4E2B}" type="presOf" srcId="{8FA266E7-54F6-42AF-92F9-859978616E40}" destId="{C9C71698-97E0-4A3C-91C2-E33C2E175EA0}" srcOrd="0" destOrd="0" presId="urn:microsoft.com/office/officeart/2018/5/layout/IconLeafLabelList"/>
    <dgm:cxn modelId="{8CDBFBAB-440E-FB4B-B96A-86B8E8DEDB4D}" type="presParOf" srcId="{7B41375B-79E0-4567-9F8F-DEBFEE5A75E9}" destId="{75AC1744-635D-4F58-B894-7A835C4846D2}" srcOrd="0" destOrd="0" presId="urn:microsoft.com/office/officeart/2018/5/layout/IconLeafLabelList"/>
    <dgm:cxn modelId="{8DB2A2C5-7710-C749-B75B-D1A9ADC16DC2}" type="presParOf" srcId="{75AC1744-635D-4F58-B894-7A835C4846D2}" destId="{77BDF58C-42BF-4708-8618-2CDD1AE0EE81}" srcOrd="0" destOrd="0" presId="urn:microsoft.com/office/officeart/2018/5/layout/IconLeafLabelList"/>
    <dgm:cxn modelId="{EE33092A-5A82-C945-B51A-E7817B27117C}" type="presParOf" srcId="{75AC1744-635D-4F58-B894-7A835C4846D2}" destId="{4596D225-F8B4-4A07-A205-C34539A0B870}" srcOrd="1" destOrd="0" presId="urn:microsoft.com/office/officeart/2018/5/layout/IconLeafLabelList"/>
    <dgm:cxn modelId="{09E19263-CA67-E048-8BA5-B87F5FC1ABEF}" type="presParOf" srcId="{75AC1744-635D-4F58-B894-7A835C4846D2}" destId="{35184C57-4091-4C98-AEC8-BE13BBEF16DF}" srcOrd="2" destOrd="0" presId="urn:microsoft.com/office/officeart/2018/5/layout/IconLeafLabelList"/>
    <dgm:cxn modelId="{1095554F-DAFF-DE42-9CAD-1625C93FB499}" type="presParOf" srcId="{75AC1744-635D-4F58-B894-7A835C4846D2}" destId="{B73B0412-AD16-41A4-8EE3-40AB025C1755}" srcOrd="3" destOrd="0" presId="urn:microsoft.com/office/officeart/2018/5/layout/IconLeafLabelList"/>
    <dgm:cxn modelId="{A91F54BE-72AF-244D-A0B6-69B381A245D3}" type="presParOf" srcId="{7B41375B-79E0-4567-9F8F-DEBFEE5A75E9}" destId="{A6855F9D-B7DA-4D9F-9514-268AE358CD7E}" srcOrd="1" destOrd="0" presId="urn:microsoft.com/office/officeart/2018/5/layout/IconLeafLabelList"/>
    <dgm:cxn modelId="{94F67010-6C22-094C-9BC6-25BD7C578EA2}" type="presParOf" srcId="{7B41375B-79E0-4567-9F8F-DEBFEE5A75E9}" destId="{BEDC09E9-9ABF-40AE-BD89-89FB51719627}" srcOrd="2" destOrd="0" presId="urn:microsoft.com/office/officeart/2018/5/layout/IconLeafLabelList"/>
    <dgm:cxn modelId="{C41313F6-D072-0F46-88E2-43AB49040CF4}" type="presParOf" srcId="{BEDC09E9-9ABF-40AE-BD89-89FB51719627}" destId="{1F788CD1-E398-4439-B6D7-792DA3DEAADC}" srcOrd="0" destOrd="0" presId="urn:microsoft.com/office/officeart/2018/5/layout/IconLeafLabelList"/>
    <dgm:cxn modelId="{158297B6-5156-934D-B860-173B56DF0076}" type="presParOf" srcId="{BEDC09E9-9ABF-40AE-BD89-89FB51719627}" destId="{2ADD846F-D5BE-4B64-813E-B0B034C0000D}" srcOrd="1" destOrd="0" presId="urn:microsoft.com/office/officeart/2018/5/layout/IconLeafLabelList"/>
    <dgm:cxn modelId="{65EB6A4A-C57A-B249-A6D1-A420855B2788}" type="presParOf" srcId="{BEDC09E9-9ABF-40AE-BD89-89FB51719627}" destId="{F3B1E787-7DCE-47B9-A497-13B33AE51F00}" srcOrd="2" destOrd="0" presId="urn:microsoft.com/office/officeart/2018/5/layout/IconLeafLabelList"/>
    <dgm:cxn modelId="{A6B5C933-F26A-154E-9480-71029E0EED6A}" type="presParOf" srcId="{BEDC09E9-9ABF-40AE-BD89-89FB51719627}" destId="{1B19EC5D-E87C-4918-9F90-62687CB55926}" srcOrd="3" destOrd="0" presId="urn:microsoft.com/office/officeart/2018/5/layout/IconLeafLabelList"/>
    <dgm:cxn modelId="{44E93288-09BC-3F49-80E2-D4D88F6975C9}" type="presParOf" srcId="{7B41375B-79E0-4567-9F8F-DEBFEE5A75E9}" destId="{8D44D45D-ECF1-4C6E-B0B3-D79B148C0E97}" srcOrd="3" destOrd="0" presId="urn:microsoft.com/office/officeart/2018/5/layout/IconLeafLabelList"/>
    <dgm:cxn modelId="{5811657E-4920-0344-831B-5F48A0658B25}" type="presParOf" srcId="{7B41375B-79E0-4567-9F8F-DEBFEE5A75E9}" destId="{6F96C221-29C0-4F53-9798-922741E1F2FC}" srcOrd="4" destOrd="0" presId="urn:microsoft.com/office/officeart/2018/5/layout/IconLeafLabelList"/>
    <dgm:cxn modelId="{E6E9607E-1A14-4446-B902-89A5F4E04D9B}" type="presParOf" srcId="{6F96C221-29C0-4F53-9798-922741E1F2FC}" destId="{C70A0B9A-DB47-4238-A252-6D2208A023EE}" srcOrd="0" destOrd="0" presId="urn:microsoft.com/office/officeart/2018/5/layout/IconLeafLabelList"/>
    <dgm:cxn modelId="{D044C0F1-ACC0-C143-9C7A-359897C47CB3}" type="presParOf" srcId="{6F96C221-29C0-4F53-9798-922741E1F2FC}" destId="{D63A24F6-8706-4683-BBC4-4C72D5FF4A3C}" srcOrd="1" destOrd="0" presId="urn:microsoft.com/office/officeart/2018/5/layout/IconLeafLabelList"/>
    <dgm:cxn modelId="{DECC66B6-BC68-A840-AC76-B2A1184A7F4E}" type="presParOf" srcId="{6F96C221-29C0-4F53-9798-922741E1F2FC}" destId="{380BD585-D99F-4FA4-90C7-CA2DE3F603ED}" srcOrd="2" destOrd="0" presId="urn:microsoft.com/office/officeart/2018/5/layout/IconLeafLabelList"/>
    <dgm:cxn modelId="{CB39A74E-2824-C24D-AE00-981F2AC901BA}" type="presParOf" srcId="{6F96C221-29C0-4F53-9798-922741E1F2FC}" destId="{C9C71698-97E0-4A3C-91C2-E33C2E175EA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DF58C-42BF-4708-8618-2CDD1AE0EE81}">
      <dsp:nvSpPr>
        <dsp:cNvPr id="0" name=""/>
        <dsp:cNvSpPr/>
      </dsp:nvSpPr>
      <dsp:spPr>
        <a:xfrm>
          <a:off x="679050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6D225-F8B4-4A07-A205-C34539A0B870}">
      <dsp:nvSpPr>
        <dsp:cNvPr id="0" name=""/>
        <dsp:cNvSpPr/>
      </dsp:nvSpPr>
      <dsp:spPr>
        <a:xfrm>
          <a:off x="1081237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B0412-AD16-41A4-8EE3-40AB025C1755}">
      <dsp:nvSpPr>
        <dsp:cNvPr id="0" name=""/>
        <dsp:cNvSpPr/>
      </dsp:nvSpPr>
      <dsp:spPr>
        <a:xfrm>
          <a:off x="75768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i="1" kern="1200" dirty="0">
              <a:latin typeface="Osaka" panose="020B0600000000000000" pitchFamily="34" charset="-128"/>
              <a:ea typeface="Osaka" panose="020B0600000000000000" pitchFamily="34" charset="-128"/>
            </a:rPr>
            <a:t>Words &amp; Ideas</a:t>
          </a: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,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Chapters 2 and 3</a:t>
          </a:r>
        </a:p>
      </dsp:txBody>
      <dsp:txXfrm>
        <a:off x="75768" y="2974419"/>
        <a:ext cx="3093750" cy="877500"/>
      </dsp:txXfrm>
    </dsp:sp>
    <dsp:sp modelId="{1F788CD1-E398-4439-B6D7-792DA3DEAADC}">
      <dsp:nvSpPr>
        <dsp:cNvPr id="0" name=""/>
        <dsp:cNvSpPr/>
      </dsp:nvSpPr>
      <dsp:spPr>
        <a:xfrm>
          <a:off x="4314206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D846F-D5BE-4B64-813E-B0B034C0000D}">
      <dsp:nvSpPr>
        <dsp:cNvPr id="0" name=""/>
        <dsp:cNvSpPr/>
      </dsp:nvSpPr>
      <dsp:spPr>
        <a:xfrm>
          <a:off x="4716393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9EC5D-E87C-4918-9F90-62687CB55926}">
      <dsp:nvSpPr>
        <dsp:cNvPr id="0" name=""/>
        <dsp:cNvSpPr/>
      </dsp:nvSpPr>
      <dsp:spPr>
        <a:xfrm>
          <a:off x="3710925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Greek components</a:t>
          </a:r>
        </a:p>
      </dsp:txBody>
      <dsp:txXfrm>
        <a:off x="3710925" y="2974419"/>
        <a:ext cx="3093750" cy="877500"/>
      </dsp:txXfrm>
    </dsp:sp>
    <dsp:sp modelId="{C70A0B9A-DB47-4238-A252-6D2208A023EE}">
      <dsp:nvSpPr>
        <dsp:cNvPr id="0" name=""/>
        <dsp:cNvSpPr/>
      </dsp:nvSpPr>
      <dsp:spPr>
        <a:xfrm>
          <a:off x="7949362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A24F6-8706-4683-BBC4-4C72D5FF4A3C}">
      <dsp:nvSpPr>
        <dsp:cNvPr id="0" name=""/>
        <dsp:cNvSpPr/>
      </dsp:nvSpPr>
      <dsp:spPr>
        <a:xfrm>
          <a:off x="8351550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71698-97E0-4A3C-91C2-E33C2E175EA0}">
      <dsp:nvSpPr>
        <dsp:cNvPr id="0" name=""/>
        <dsp:cNvSpPr/>
      </dsp:nvSpPr>
      <dsp:spPr>
        <a:xfrm>
          <a:off x="7346081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Latin components</a:t>
          </a:r>
        </a:p>
      </dsp:txBody>
      <dsp:txXfrm>
        <a:off x="7346081" y="2974419"/>
        <a:ext cx="3093750" cy="87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9351-55FD-B845-97D2-81F3C499AD5E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2E62B-1A6A-234A-9CC0-8648DDE56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9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5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in a slide after about Dionysus and the gods, you can say that we will talk more about the gods and mythology on Thursday and for the next three 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9B0D-17B9-12F1-C637-F139BE075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073C-B5DA-BFDD-3768-BCBABAE6A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3A25D-C8AC-E295-DF61-340A1F2E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C2AEE-61F2-8AE4-05B5-F7A1EF20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BD27-6BFF-4616-21F2-C3D4742C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38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DF11-FF5E-B54C-9651-38545FF9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8BE11-171F-F6CF-A34A-3B78A4925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C777-B5DC-F5B9-0098-466B8590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A776-DA67-5F44-DE4E-DB6B846E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04C4-989C-7934-F52E-C4A25AFD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8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3A679-69B0-983E-2580-94EF1A5CF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DCEA7-CCAA-A8F6-7338-7345E05F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DD7F-0F73-5E4B-959C-49FB6ECA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3570E-19C2-39A1-30E8-DBDB8066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40F1-0B14-CBF4-4007-274C6765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386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9E124-A9C0-0A27-13F7-E66D4F31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3F4A4-0493-2230-029F-81C16226D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8B30-5870-C8A1-061F-C14F1D4E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4273-C26D-F51D-5C7D-F1939075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C0CEA-7D0D-FC75-96DB-4ED6B727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04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705D-2E7D-DE7A-50F0-FC35850B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E13DB-23CB-3EA1-87BA-2D915762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F2057-4701-285A-B2C9-C756AD82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C0FBF-5927-F66E-C253-E194B546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48621-98EB-8877-DDF1-48D74F53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91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3942-C917-F076-6066-3C465C49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D2AB-188F-7D59-CEC5-B78443B6B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B4820-4751-A1C0-04AE-5AEF55303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DB87F-E02C-BDD4-8369-AD5FD272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32068-C1F0-A3AE-6A70-5F63C0DC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14F70-81EE-FA33-BE06-65AE5A5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543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E486-619B-0774-995A-9B95EE8C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B0684-7AB7-80A2-A402-8FC1C2419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68482-6A71-06EC-1BAC-9C9EB8F0D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EC326-A456-B78F-CC47-F07200531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9C7C2-92DD-212C-AE37-C4868F434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E9DD5-4C02-072C-7E97-4D2D5E9B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BC208-9A49-37F6-FEBF-701B8170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38D56-6A7A-FA4B-6A40-76833C7C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476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FF7-C09B-B942-5067-E3E1A283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28668-6E56-257C-83D5-7BB69072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4E8FF-9732-77FB-3496-A1C19209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DC38A-022D-2F46-4438-CCB3DC47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023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4589C1-9B14-2115-2D2D-A12F47A9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AD007-5763-70A1-1708-37B1E4E4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30E32-FD7A-FD72-09F2-53DD210A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094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7220-096E-D688-BDF2-4E66A37F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35539-8545-9360-D6B2-C458C9AC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83D70-88F8-3BBD-5807-2F5B85942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20B49-B022-CF86-D409-4226D94B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00CBD-4E0E-A7F6-71AC-37096591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3641C-A092-11D1-0AED-9E72F2C3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28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599B-14DF-CDD7-4422-CA9EB703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8D357-ACCF-6037-C33A-604BBE126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6AC1E-46D8-8CF8-5102-CFF6F0B9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A9DDB-C554-9BD9-37FD-A9FDE2E1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0C855-AD79-BCFF-2332-D06BC371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216A3-C18C-4E7A-FB94-25A230EF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36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A7597-D172-8EF9-0A75-5BC8110E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65E39-4D99-F4D4-DDCF-988FB11CA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1EDE-D7C1-D73B-583A-0A07D79D2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5FF6-2F48-A34C-8229-625DD1C8A14F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09D2A-EB4B-E31E-02E0-8C6A8E587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59D19-B0C0-2C60-50AA-178BAE70E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7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E2E37-01C6-D189-DEF9-7754C31EC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b="1" dirty="0">
                <a:latin typeface="Osaka" panose="020B0600000000000000" pitchFamily="34" charset="-128"/>
                <a:ea typeface="Osaka" panose="020B0600000000000000" pitchFamily="34" charset="-128"/>
              </a:rPr>
              <a:t>Word Building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5E510-F9FD-6C82-A0FC-4EB0A0CBB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Greek and Latin Components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913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5013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a-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an-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“not, without”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mnes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remember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mnesia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osm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smell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osmia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833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54687"/>
              </p:ext>
            </p:extLst>
          </p:nvPr>
        </p:nvGraphicFramePr>
        <p:xfrm>
          <a:off x="838200" y="1809656"/>
          <a:ext cx="10515600" cy="323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“instead of, against, in opposition to, opposite”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feeling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struggle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agonism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956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75851"/>
              </p:ext>
            </p:extLst>
          </p:nvPr>
        </p:nvGraphicFramePr>
        <p:xfrm>
          <a:off x="838200" y="1811715"/>
          <a:ext cx="10515600" cy="299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 out, from, off”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stas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cause to stand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stasy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od-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road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odus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8889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Noun-forming Suffixes, General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01163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idi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own, personal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idi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patri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father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patri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4021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Noun-forming Suffixes, Abstract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96656"/>
              </p:ext>
            </p:extLst>
          </p:nvPr>
        </p:nvGraphicFramePr>
        <p:xfrm>
          <a:off x="838200" y="1811715"/>
          <a:ext cx="10515600" cy="374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potsherd (pottery fragment)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barbar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foreign, barbarian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barbar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social-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companion, ally, associate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social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98673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Noun-forming Suffixes, Agent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87466"/>
              </p:ext>
            </p:extLst>
          </p:nvPr>
        </p:nvGraphicFramePr>
        <p:xfrm>
          <a:off x="838200" y="1811715"/>
          <a:ext cx="10515600" cy="374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cycl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cycl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dogmat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opinion, decree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dogmat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hedon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pleasure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hedon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14940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Adjective-forming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33747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cardi-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cardi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Dionysus/Dionysia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624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Verb-forming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53766"/>
              </p:ext>
            </p:extLst>
          </p:nvPr>
        </p:nvGraphicFramePr>
        <p:xfrm>
          <a:off x="838200" y="1811715"/>
          <a:ext cx="10515600" cy="367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178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17817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synchron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“together” (prefix) + “time”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synchron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17817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“potsherd” (pottery fragment)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17817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struggle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6169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Exercises and Review of Chapter 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5" descr="Greek Temple with solid fill">
            <a:extLst>
              <a:ext uri="{FF2B5EF4-FFF2-40B4-BE49-F238E27FC236}">
                <a16:creationId xmlns:a16="http://schemas.microsoft.com/office/drawing/2014/main" id="{C8C9349B-38FF-8058-6EE8-CCD1C6CE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691210" y="-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  <p:pic>
        <p:nvPicPr>
          <p:cNvPr id="7" name="Graphic 6" descr="Greek Temple outline">
            <a:extLst>
              <a:ext uri="{FF2B5EF4-FFF2-40B4-BE49-F238E27FC236}">
                <a16:creationId xmlns:a16="http://schemas.microsoft.com/office/drawing/2014/main" id="{6E631B99-4826-0249-B5DC-2EE00B1D6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93835" y="344585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6904724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Components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F27029-FE82-20E8-EAD7-AE77B04F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738" y="3800209"/>
            <a:ext cx="4467792" cy="241019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i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, Chapter 3</a:t>
            </a:r>
            <a:endParaRPr lang="en-US" i="1" kern="1200" dirty="0">
              <a:solidFill>
                <a:srgbClr val="FFFFFF"/>
              </a:solidFill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eek Temple with solid fill">
            <a:extLst>
              <a:ext uri="{FF2B5EF4-FFF2-40B4-BE49-F238E27FC236}">
                <a16:creationId xmlns:a16="http://schemas.microsoft.com/office/drawing/2014/main" id="{88782229-5658-AE15-2C8E-4008171DA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16934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Outline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612FAC-3A18-5CCD-BBF7-CEFBD7CA8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53235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89906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20BBAB-F27A-702A-2FA2-C02E2F9023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8371" y="1971745"/>
            <a:ext cx="8089094" cy="3584006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17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835" y="122583"/>
            <a:ext cx="3447793" cy="6612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The </a:t>
            </a:r>
            <a:b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</a:br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Alphabet</a:t>
            </a:r>
          </a:p>
        </p:txBody>
      </p:sp>
    </p:spTree>
    <p:extLst>
      <p:ext uri="{BB962C8B-B14F-4D97-AF65-F5344CB8AC3E}">
        <p14:creationId xmlns:p14="http://schemas.microsoft.com/office/powerpoint/2010/main" val="400655781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Nouns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57755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Noun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water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arium,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educt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isprudent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ary,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ization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ile,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ilization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64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080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Verbs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87005"/>
              </p:ext>
            </p:extLst>
          </p:nvPr>
        </p:nvGraphicFramePr>
        <p:xfrm>
          <a:off x="838200" y="1825626"/>
          <a:ext cx="1051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cedere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inter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cess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cess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9068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Verbs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80125"/>
              </p:ext>
            </p:extLst>
          </p:nvPr>
        </p:nvGraphicFramePr>
        <p:xfrm>
          <a:off x="838200" y="1825625"/>
          <a:ext cx="1051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mittere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inter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miss-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miss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7855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Prefixes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63484"/>
              </p:ext>
            </p:extLst>
          </p:nvPr>
        </p:nvGraphicFramePr>
        <p:xfrm>
          <a:off x="838200" y="1811715"/>
          <a:ext cx="10515600" cy="468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ante-</a:t>
                      </a:r>
                    </a:p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“before”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circum-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“around, about”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circum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navigate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contra-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“against”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contra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dict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87184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“down, away from”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ject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throw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jected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50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5242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General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00660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meth-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wine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meth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can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ment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algn="ctr"/>
                      <a:r>
                        <a:rPr lang="en-US" sz="16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*forms nouns from verbs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frag-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break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frag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ment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43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6652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Abstract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71364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ation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declar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explain, reveal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declar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tion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erup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burst forth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erup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478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64016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Agent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72058"/>
              </p:ext>
            </p:extLst>
          </p:nvPr>
        </p:nvGraphicFramePr>
        <p:xfrm>
          <a:off x="838200" y="1811715"/>
          <a:ext cx="10515600" cy="466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gradu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step, degree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gradu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and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rever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respect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rever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end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arian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veget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grow, be fresh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veget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arian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101151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ian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phonetic-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sound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phonetic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ian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77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8268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Locative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23110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orium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audit-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audit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orium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ory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dormit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sleep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dormit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24008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Diminutive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14035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el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mors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bite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mors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el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penc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brush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penc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-ule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caps-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box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caps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ule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74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2476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Components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F27029-FE82-20E8-EAD7-AE77B04F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738" y="3800209"/>
            <a:ext cx="4467792" cy="241019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i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, Chapter 2</a:t>
            </a:r>
            <a:endParaRPr lang="en-US" i="1" kern="1200" dirty="0">
              <a:solidFill>
                <a:srgbClr val="FFFFFF"/>
              </a:solidFill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eek Temple with solid fill">
            <a:extLst>
              <a:ext uri="{FF2B5EF4-FFF2-40B4-BE49-F238E27FC236}">
                <a16:creationId xmlns:a16="http://schemas.microsoft.com/office/drawing/2014/main" id="{88782229-5658-AE15-2C8E-4008171DA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9771529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Adjective-forming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81303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ible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ible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radi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beaming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radi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civ-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citizen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civ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35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57474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Verb-forming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89205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ify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peace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ify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esce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conval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thoroughly be well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conval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esce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7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74652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696821"/>
            <a:ext cx="5561938" cy="25135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tx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Expressions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68591-D4D3-6AFF-3625-317375067148}"/>
              </a:ext>
            </a:extLst>
          </p:cNvPr>
          <p:cNvSpPr txBox="1"/>
          <p:nvPr/>
        </p:nvSpPr>
        <p:spPr>
          <a:xfrm>
            <a:off x="4809430" y="4025671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Chapter 3, pp. 63–65</a:t>
            </a:r>
          </a:p>
        </p:txBody>
      </p:sp>
    </p:spTree>
    <p:extLst>
      <p:ext uri="{BB962C8B-B14F-4D97-AF65-F5344CB8AC3E}">
        <p14:creationId xmlns:p14="http://schemas.microsoft.com/office/powerpoint/2010/main" val="3039618761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Exercises and Review of Chapter 3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5" descr="Greek Pillar with solid fill">
            <a:extLst>
              <a:ext uri="{FF2B5EF4-FFF2-40B4-BE49-F238E27FC236}">
                <a16:creationId xmlns:a16="http://schemas.microsoft.com/office/drawing/2014/main" id="{C8C9349B-38FF-8058-6EE8-CCD1C6CE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691210" y="-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  <p:pic>
        <p:nvPicPr>
          <p:cNvPr id="7" name="Graphic 6" descr="Greek Pillar outline">
            <a:extLst>
              <a:ext uri="{FF2B5EF4-FFF2-40B4-BE49-F238E27FC236}">
                <a16:creationId xmlns:a16="http://schemas.microsoft.com/office/drawing/2014/main" id="{6E631B99-4826-0249-B5DC-2EE00B1D6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93835" y="344585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5718683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EB320-E1C5-F5A9-E8D5-D5A66BC9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Osaka" panose="020B0600000000000000" pitchFamily="34" charset="-128"/>
                <a:ea typeface="Osaka" panose="020B0600000000000000" pitchFamily="34" charset="-128"/>
              </a:rPr>
              <a:t>What’s Next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lipboard outline">
            <a:extLst>
              <a:ext uri="{FF2B5EF4-FFF2-40B4-BE49-F238E27FC236}">
                <a16:creationId xmlns:a16="http://schemas.microsoft.com/office/drawing/2014/main" id="{DF257C06-8F1A-BC3E-64A0-96E50BE6C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D0360-1CC8-8791-A6B9-6D32F2E99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Mythology</a:t>
            </a:r>
          </a:p>
          <a:p>
            <a:pPr marL="0" indent="0">
              <a:buNone/>
            </a:pPr>
            <a:endParaRPr lang="en-US" dirty="0">
              <a:latin typeface="Osaka" panose="020B0600000000000000" pitchFamily="34" charset="-128"/>
              <a:ea typeface="Osaka" panose="020B0600000000000000" pitchFamily="34" charset="-128"/>
            </a:endParaRPr>
          </a:p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Read </a:t>
            </a:r>
            <a:r>
              <a:rPr lang="en-US" i="1" dirty="0"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, Chapter 4, pp. </a:t>
            </a:r>
            <a:r>
              <a:rPr lang="en-US">
                <a:latin typeface="Osaka" panose="020B0600000000000000" pitchFamily="34" charset="-128"/>
                <a:ea typeface="Osaka" panose="020B0600000000000000" pitchFamily="34" charset="-128"/>
              </a:rPr>
              <a:t>75-84</a:t>
            </a:r>
            <a:endParaRPr lang="en-US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pic>
        <p:nvPicPr>
          <p:cNvPr id="8" name="Graphic 7" descr="Signature outline">
            <a:extLst>
              <a:ext uri="{FF2B5EF4-FFF2-40B4-BE49-F238E27FC236}">
                <a16:creationId xmlns:a16="http://schemas.microsoft.com/office/drawing/2014/main" id="{95B842F0-B79F-9785-610D-070D067832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3962" y="1984443"/>
            <a:ext cx="2219661" cy="22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080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F720BBAB-F27A-702A-2FA2-C02E2F902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71" y="122583"/>
            <a:ext cx="8089094" cy="6612834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17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835" y="122583"/>
            <a:ext cx="3447793" cy="6612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The Greek Alphabet</a:t>
            </a:r>
          </a:p>
        </p:txBody>
      </p:sp>
    </p:spTree>
    <p:extLst>
      <p:ext uri="{BB962C8B-B14F-4D97-AF65-F5344CB8AC3E}">
        <p14:creationId xmlns:p14="http://schemas.microsoft.com/office/powerpoint/2010/main" val="37875580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Nouns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78161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 by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gyn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kratia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cracy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 by, ruling body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demo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cracy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krat</a:t>
                      </a:r>
                      <a:r>
                        <a:rPr lang="en-US" sz="21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ē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</a:t>
                      </a:r>
                      <a:endParaRPr lang="en-US" sz="21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-crat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supporter of rule by, member of a ruling body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demo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64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6201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Nouns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35216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patheia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feeling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tele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76547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-philia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love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neo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philia</a:t>
                      </a:r>
                      <a:endParaRPr lang="en-US" sz="1800" b="0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lover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cine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one who fears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arachno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52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393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Adjectives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34819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Adjective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osexual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oglyphics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whole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24738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osexual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70779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homoios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home-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similar, same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opath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16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189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Adverb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98208"/>
              </p:ext>
            </p:extLst>
          </p:nvPr>
        </p:nvGraphicFramePr>
        <p:xfrm>
          <a:off x="838200" y="1825625"/>
          <a:ext cx="10515600" cy="186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Adverb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well, favorable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22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Verbs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42839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Derivative(s)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akouein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acou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acou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stic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log-</a:t>
                      </a:r>
                    </a:p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epi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ue</a:t>
                      </a:r>
                    </a:p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dia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lect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opsesthai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ic, syn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46236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skeptesthai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look 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ical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901883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skopein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scop-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look 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peri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scop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34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766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907</Words>
  <Application>Microsoft Macintosh PowerPoint</Application>
  <PresentationFormat>Widescreen</PresentationFormat>
  <Paragraphs>441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Osaka</vt:lpstr>
      <vt:lpstr>Arial</vt:lpstr>
      <vt:lpstr>Calibri</vt:lpstr>
      <vt:lpstr>Calibri Light</vt:lpstr>
      <vt:lpstr>Office Theme</vt:lpstr>
      <vt:lpstr>Word Building Tools</vt:lpstr>
      <vt:lpstr>Outline</vt:lpstr>
      <vt:lpstr>Greek Components</vt:lpstr>
      <vt:lpstr>The Greek Alphabet</vt:lpstr>
      <vt:lpstr>Greek Bases, Nouns</vt:lpstr>
      <vt:lpstr>Greek Bases, Nouns cont’d</vt:lpstr>
      <vt:lpstr>Greek Bases, Adjectives</vt:lpstr>
      <vt:lpstr>Greek Bases, Adverb</vt:lpstr>
      <vt:lpstr>Greek Bases, Verbs</vt:lpstr>
      <vt:lpstr>Greek Prefixes</vt:lpstr>
      <vt:lpstr>Greek Prefixes cont’d</vt:lpstr>
      <vt:lpstr>Greek Prefixes cont’d</vt:lpstr>
      <vt:lpstr>Noun-forming Suffixes, General</vt:lpstr>
      <vt:lpstr>Greek Noun-forming Suffixes, Abstract</vt:lpstr>
      <vt:lpstr>Greek Noun-forming Suffixes, Agent</vt:lpstr>
      <vt:lpstr>Greek Adjective-forming Suffixes</vt:lpstr>
      <vt:lpstr>Greek Verb-forming Suffixes</vt:lpstr>
      <vt:lpstr>Exercises and Review of Chapter 2</vt:lpstr>
      <vt:lpstr>Latin Components</vt:lpstr>
      <vt:lpstr>The  Latin Alphabet</vt:lpstr>
      <vt:lpstr>Latin Bases, Nouns</vt:lpstr>
      <vt:lpstr>Latin Bases, Verbs</vt:lpstr>
      <vt:lpstr>Latin Bases, Verbs cont’d</vt:lpstr>
      <vt:lpstr>Latin Prefixes</vt:lpstr>
      <vt:lpstr>Latin Suffixes, General</vt:lpstr>
      <vt:lpstr>Latin Suffixes, Abstract</vt:lpstr>
      <vt:lpstr>Latin Suffixes, Agent</vt:lpstr>
      <vt:lpstr>Latin Suffixes, Locative</vt:lpstr>
      <vt:lpstr>Latin Suffixes, Diminutive</vt:lpstr>
      <vt:lpstr>Latin Adjective-forming Suffixes</vt:lpstr>
      <vt:lpstr>Latin Verb-forming Suffixes</vt:lpstr>
      <vt:lpstr>Latin Expressions</vt:lpstr>
      <vt:lpstr>Exercises and Review of Chapter 3</vt:lpstr>
      <vt:lpstr>What’s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Tools</dc:title>
  <dc:creator>A.M. Davis</dc:creator>
  <cp:lastModifiedBy>A.M. Davis</cp:lastModifiedBy>
  <cp:revision>13</cp:revision>
  <dcterms:created xsi:type="dcterms:W3CDTF">2023-06-22T18:24:19Z</dcterms:created>
  <dcterms:modified xsi:type="dcterms:W3CDTF">2024-04-02T20:06:29Z</dcterms:modified>
</cp:coreProperties>
</file>