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61" r:id="rId3"/>
    <p:sldId id="257" r:id="rId4"/>
    <p:sldId id="266" r:id="rId5"/>
    <p:sldId id="267" r:id="rId6"/>
    <p:sldId id="268" r:id="rId7"/>
    <p:sldId id="269" r:id="rId8"/>
    <p:sldId id="258" r:id="rId9"/>
    <p:sldId id="275" r:id="rId10"/>
    <p:sldId id="276" r:id="rId11"/>
    <p:sldId id="278" r:id="rId12"/>
    <p:sldId id="271" r:id="rId13"/>
    <p:sldId id="279" r:id="rId14"/>
    <p:sldId id="264" r:id="rId15"/>
    <p:sldId id="270" r:id="rId16"/>
    <p:sldId id="265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3" autoAdjust="0"/>
  </p:normalViewPr>
  <p:slideViewPr>
    <p:cSldViewPr>
      <p:cViewPr varScale="1">
        <p:scale>
          <a:sx n="74" d="100"/>
          <a:sy n="74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7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Reading Levels</c:v>
                </c:pt>
              </c:strCache>
            </c:strRef>
          </c:tx>
          <c:cat>
            <c:strRef>
              <c:f>Sheet1!$A$2:$A$6</c:f>
              <c:strCache>
                <c:ptCount val="4"/>
                <c:pt idx="0">
                  <c:v>Fiction</c:v>
                </c:pt>
                <c:pt idx="1">
                  <c:v>Non-Fiction</c:v>
                </c:pt>
                <c:pt idx="2">
                  <c:v>News</c:v>
                </c:pt>
                <c:pt idx="3">
                  <c:v>Games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60F36-A11D-44A5-A3B1-FB36FC0ACE8A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A43144-0444-468A-90C0-52717823818C}">
      <dgm:prSet phldrT="[Text]"/>
      <dgm:spPr/>
      <dgm:t>
        <a:bodyPr/>
        <a:lstStyle/>
        <a:p>
          <a:r>
            <a:rPr lang="en-US" dirty="0" smtClean="0"/>
            <a:t>Task Definition</a:t>
          </a:r>
          <a:endParaRPr lang="en-US" dirty="0"/>
        </a:p>
      </dgm:t>
    </dgm:pt>
    <dgm:pt modelId="{10FCE827-0CC3-479A-859A-66C05F09230A}" type="parTrans" cxnId="{CB10FDB8-19A0-4CE7-B7FE-F9714C24A298}">
      <dgm:prSet/>
      <dgm:spPr/>
      <dgm:t>
        <a:bodyPr/>
        <a:lstStyle/>
        <a:p>
          <a:endParaRPr lang="en-US"/>
        </a:p>
      </dgm:t>
    </dgm:pt>
    <dgm:pt modelId="{8C43BB04-2EF3-4620-AC18-14CD128A5904}" type="sibTrans" cxnId="{CB10FDB8-19A0-4CE7-B7FE-F9714C24A298}">
      <dgm:prSet/>
      <dgm:spPr/>
      <dgm:t>
        <a:bodyPr/>
        <a:lstStyle/>
        <a:p>
          <a:endParaRPr lang="en-US"/>
        </a:p>
      </dgm:t>
    </dgm:pt>
    <dgm:pt modelId="{A347F6D1-4AE2-4F2E-A09D-A915AB09D4B0}">
      <dgm:prSet phldrT="[Text]"/>
      <dgm:spPr/>
      <dgm:t>
        <a:bodyPr/>
        <a:lstStyle/>
        <a:p>
          <a:r>
            <a:rPr lang="en-US" dirty="0" smtClean="0"/>
            <a:t>Location &amp; Access</a:t>
          </a:r>
          <a:endParaRPr lang="en-US" dirty="0"/>
        </a:p>
      </dgm:t>
    </dgm:pt>
    <dgm:pt modelId="{EE7936F2-289D-4A18-8941-E6554DF5B507}" type="parTrans" cxnId="{272944DE-EBA3-44CA-A9BE-DABB4A4E75EC}">
      <dgm:prSet/>
      <dgm:spPr/>
      <dgm:t>
        <a:bodyPr/>
        <a:lstStyle/>
        <a:p>
          <a:endParaRPr lang="en-US"/>
        </a:p>
      </dgm:t>
    </dgm:pt>
    <dgm:pt modelId="{629C99E0-BC5A-48EA-B782-28DA4A6D4D63}" type="sibTrans" cxnId="{272944DE-EBA3-44CA-A9BE-DABB4A4E75EC}">
      <dgm:prSet/>
      <dgm:spPr/>
      <dgm:t>
        <a:bodyPr/>
        <a:lstStyle/>
        <a:p>
          <a:endParaRPr lang="en-US"/>
        </a:p>
      </dgm:t>
    </dgm:pt>
    <dgm:pt modelId="{40709EE6-74CA-4244-A365-BF15A4188077}">
      <dgm:prSet phldrT="[Text]"/>
      <dgm:spPr/>
      <dgm:t>
        <a:bodyPr/>
        <a:lstStyle/>
        <a:p>
          <a:r>
            <a:rPr lang="en-US" dirty="0" smtClean="0"/>
            <a:t>Use of Information</a:t>
          </a:r>
          <a:endParaRPr lang="en-US" dirty="0"/>
        </a:p>
      </dgm:t>
    </dgm:pt>
    <dgm:pt modelId="{9D691AE4-86A4-43C2-96A8-BF3C6A731703}" type="parTrans" cxnId="{61E060C2-4399-40F8-B793-8346E8789A92}">
      <dgm:prSet/>
      <dgm:spPr/>
      <dgm:t>
        <a:bodyPr/>
        <a:lstStyle/>
        <a:p>
          <a:endParaRPr lang="en-US"/>
        </a:p>
      </dgm:t>
    </dgm:pt>
    <dgm:pt modelId="{68FC6DBE-8019-499F-81EE-B001F0725298}" type="sibTrans" cxnId="{61E060C2-4399-40F8-B793-8346E8789A92}">
      <dgm:prSet/>
      <dgm:spPr/>
      <dgm:t>
        <a:bodyPr/>
        <a:lstStyle/>
        <a:p>
          <a:endParaRPr lang="en-US"/>
        </a:p>
      </dgm:t>
    </dgm:pt>
    <dgm:pt modelId="{6352558B-A577-4C25-BA17-6E3504E4AC92}">
      <dgm:prSet phldrT="[Text]"/>
      <dgm:spPr/>
      <dgm:t>
        <a:bodyPr/>
        <a:lstStyle/>
        <a:p>
          <a:r>
            <a:rPr lang="en-US" dirty="0" smtClean="0"/>
            <a:t>Information Seeking Strategies</a:t>
          </a:r>
          <a:endParaRPr lang="en-US" dirty="0"/>
        </a:p>
      </dgm:t>
    </dgm:pt>
    <dgm:pt modelId="{5B7D52A7-9BA9-4E37-A8A8-53A19C2B4B0F}" type="sibTrans" cxnId="{EBA49BAA-3465-488B-B760-9FE04AF27D3C}">
      <dgm:prSet/>
      <dgm:spPr/>
      <dgm:t>
        <a:bodyPr/>
        <a:lstStyle/>
        <a:p>
          <a:endParaRPr lang="en-US"/>
        </a:p>
      </dgm:t>
    </dgm:pt>
    <dgm:pt modelId="{7850F7B8-E4A7-408D-BF91-69D14A4460C3}" type="parTrans" cxnId="{EBA49BAA-3465-488B-B760-9FE04AF27D3C}">
      <dgm:prSet/>
      <dgm:spPr/>
      <dgm:t>
        <a:bodyPr/>
        <a:lstStyle/>
        <a:p>
          <a:endParaRPr lang="en-US"/>
        </a:p>
      </dgm:t>
    </dgm:pt>
    <dgm:pt modelId="{B87F12B0-244F-4D6F-8E90-B88147083CE2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BAD2026D-54F9-4555-B6F5-5E470D18A14B}" type="sibTrans" cxnId="{AD8DB1CD-719E-4499-AE62-841A7F5E16F7}">
      <dgm:prSet/>
      <dgm:spPr/>
      <dgm:t>
        <a:bodyPr/>
        <a:lstStyle/>
        <a:p>
          <a:endParaRPr lang="en-US"/>
        </a:p>
      </dgm:t>
    </dgm:pt>
    <dgm:pt modelId="{BA162000-A56D-4AC0-B011-E605EBFEB34A}" type="parTrans" cxnId="{AD8DB1CD-719E-4499-AE62-841A7F5E16F7}">
      <dgm:prSet/>
      <dgm:spPr/>
      <dgm:t>
        <a:bodyPr/>
        <a:lstStyle/>
        <a:p>
          <a:endParaRPr lang="en-US"/>
        </a:p>
      </dgm:t>
    </dgm:pt>
    <dgm:pt modelId="{DDC21327-5365-43E0-9B5A-1D492958A029}">
      <dgm:prSet phldrT="[Text]"/>
      <dgm:spPr/>
      <dgm:t>
        <a:bodyPr/>
        <a:lstStyle/>
        <a:p>
          <a:r>
            <a:rPr lang="en-US" smtClean="0"/>
            <a:t>Synthesis</a:t>
          </a:r>
          <a:endParaRPr lang="en-US" dirty="0"/>
        </a:p>
      </dgm:t>
    </dgm:pt>
    <dgm:pt modelId="{A0BF13C7-F4FD-4906-8B41-BF911BF95172}" type="sibTrans" cxnId="{D05B4D9C-90C3-40DF-9AF9-C353A5C94177}">
      <dgm:prSet/>
      <dgm:spPr/>
      <dgm:t>
        <a:bodyPr/>
        <a:lstStyle/>
        <a:p>
          <a:endParaRPr lang="en-US"/>
        </a:p>
      </dgm:t>
    </dgm:pt>
    <dgm:pt modelId="{D6FE04AB-19A2-48AC-89EF-7F49909383D3}" type="parTrans" cxnId="{D05B4D9C-90C3-40DF-9AF9-C353A5C94177}">
      <dgm:prSet/>
      <dgm:spPr/>
      <dgm:t>
        <a:bodyPr/>
        <a:lstStyle/>
        <a:p>
          <a:endParaRPr lang="en-US"/>
        </a:p>
      </dgm:t>
    </dgm:pt>
    <dgm:pt modelId="{20A6052E-D6EB-416E-B377-299B2AB95B36}" type="pres">
      <dgm:prSet presAssocID="{50C60F36-A11D-44A5-A3B1-FB36FC0ACE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E1C589E-7FC2-4DA4-AACE-E13B27C48718}" type="pres">
      <dgm:prSet presAssocID="{E4A43144-0444-468A-90C0-52717823818C}" presName="Parent" presStyleLbl="node0" presStyleIdx="0" presStyleCnt="1">
        <dgm:presLayoutVars>
          <dgm:chMax val="6"/>
          <dgm:chPref val="6"/>
        </dgm:presLayoutVars>
      </dgm:prSet>
      <dgm:spPr/>
    </dgm:pt>
    <dgm:pt modelId="{FE013692-CC35-4E00-AC53-97316FA13D31}" type="pres">
      <dgm:prSet presAssocID="{6352558B-A577-4C25-BA17-6E3504E4AC92}" presName="Accent1" presStyleCnt="0"/>
      <dgm:spPr/>
    </dgm:pt>
    <dgm:pt modelId="{F9A1B35C-5149-4E96-93EF-5FD71FCBBD01}" type="pres">
      <dgm:prSet presAssocID="{6352558B-A577-4C25-BA17-6E3504E4AC92}" presName="Accent" presStyleLbl="bgShp" presStyleIdx="0" presStyleCnt="5"/>
      <dgm:spPr/>
    </dgm:pt>
    <dgm:pt modelId="{FCFA287E-17CE-49FC-B80A-FDBBCBF14A02}" type="pres">
      <dgm:prSet presAssocID="{6352558B-A577-4C25-BA17-6E3504E4AC92}" presName="Child1" presStyleLbl="node1" presStyleIdx="0" presStyleCnt="5" custScaleX="141636" custScaleY="127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27DE0-AC60-42C2-B9CF-E7EEAAFDED0A}" type="pres">
      <dgm:prSet presAssocID="{A347F6D1-4AE2-4F2E-A09D-A915AB09D4B0}" presName="Accent2" presStyleCnt="0"/>
      <dgm:spPr/>
    </dgm:pt>
    <dgm:pt modelId="{2B051F50-4753-4EF3-914E-BFC0E79B311B}" type="pres">
      <dgm:prSet presAssocID="{A347F6D1-4AE2-4F2E-A09D-A915AB09D4B0}" presName="Accent" presStyleLbl="bgShp" presStyleIdx="1" presStyleCnt="5"/>
      <dgm:spPr/>
    </dgm:pt>
    <dgm:pt modelId="{0BFC59B0-3DB9-4953-BE26-5A7DE2E92FBF}" type="pres">
      <dgm:prSet presAssocID="{A347F6D1-4AE2-4F2E-A09D-A915AB09D4B0}" presName="Child2" presStyleLbl="node1" presStyleIdx="1" presStyleCnt="5" custLinFactNeighborX="31848" custLinFactNeighborY="-2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1A6AC-9017-4725-9503-BE4C89CF1A1B}" type="pres">
      <dgm:prSet presAssocID="{40709EE6-74CA-4244-A365-BF15A4188077}" presName="Accent3" presStyleCnt="0"/>
      <dgm:spPr/>
    </dgm:pt>
    <dgm:pt modelId="{CB770411-88A2-497B-BFA8-A4592402611C}" type="pres">
      <dgm:prSet presAssocID="{40709EE6-74CA-4244-A365-BF15A4188077}" presName="Accent" presStyleLbl="bgShp" presStyleIdx="2" presStyleCnt="5"/>
      <dgm:spPr/>
    </dgm:pt>
    <dgm:pt modelId="{30062F2E-CEA9-4EF8-93C7-8B2EA626EA0F}" type="pres">
      <dgm:prSet presAssocID="{40709EE6-74CA-4244-A365-BF15A4188077}" presName="Child3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C4D52-FCBA-4F63-A855-36047D835F6B}" type="pres">
      <dgm:prSet presAssocID="{DDC21327-5365-43E0-9B5A-1D492958A029}" presName="Accent4" presStyleCnt="0"/>
      <dgm:spPr/>
    </dgm:pt>
    <dgm:pt modelId="{8AB5223C-D730-473A-9359-CEDAF005464A}" type="pres">
      <dgm:prSet presAssocID="{DDC21327-5365-43E0-9B5A-1D492958A029}" presName="Accent" presStyleLbl="bgShp" presStyleIdx="3" presStyleCnt="5"/>
      <dgm:spPr/>
    </dgm:pt>
    <dgm:pt modelId="{4CC2CB98-D817-4125-9651-0AA35E63C3CD}" type="pres">
      <dgm:prSet presAssocID="{DDC21327-5365-43E0-9B5A-1D492958A029}" presName="Child4" presStyleLbl="node1" presStyleIdx="3" presStyleCnt="5" custLinFactNeighborX="-8149" custLinFactNeighborY="-5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604D6-0E92-4023-B9F5-307FE16D80AC}" type="pres">
      <dgm:prSet presAssocID="{B87F12B0-244F-4D6F-8E90-B88147083CE2}" presName="Accent5" presStyleCnt="0"/>
      <dgm:spPr/>
    </dgm:pt>
    <dgm:pt modelId="{C0845A66-A50B-47F5-BC6B-88DCD2B9A3F9}" type="pres">
      <dgm:prSet presAssocID="{B87F12B0-244F-4D6F-8E90-B88147083CE2}" presName="Accent" presStyleLbl="bgShp" presStyleIdx="4" presStyleCnt="5"/>
      <dgm:spPr/>
    </dgm:pt>
    <dgm:pt modelId="{12069B09-814A-4E7A-B1B0-577D60DD7D21}" type="pres">
      <dgm:prSet presAssocID="{B87F12B0-244F-4D6F-8E90-B88147083CE2}" presName="Child5" presStyleLbl="node1" presStyleIdx="4" presStyleCnt="5" custLinFactNeighborX="-11032" custLinFactNeighborY="-462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2944DE-EBA3-44CA-A9BE-DABB4A4E75EC}" srcId="{E4A43144-0444-468A-90C0-52717823818C}" destId="{A347F6D1-4AE2-4F2E-A09D-A915AB09D4B0}" srcOrd="1" destOrd="0" parTransId="{EE7936F2-289D-4A18-8941-E6554DF5B507}" sibTransId="{629C99E0-BC5A-48EA-B782-28DA4A6D4D63}"/>
    <dgm:cxn modelId="{61E060C2-4399-40F8-B793-8346E8789A92}" srcId="{E4A43144-0444-468A-90C0-52717823818C}" destId="{40709EE6-74CA-4244-A365-BF15A4188077}" srcOrd="2" destOrd="0" parTransId="{9D691AE4-86A4-43C2-96A8-BF3C6A731703}" sibTransId="{68FC6DBE-8019-499F-81EE-B001F0725298}"/>
    <dgm:cxn modelId="{88509424-F2DB-4D9A-9A1D-222D3288B7B9}" type="presOf" srcId="{A347F6D1-4AE2-4F2E-A09D-A915AB09D4B0}" destId="{0BFC59B0-3DB9-4953-BE26-5A7DE2E92FBF}" srcOrd="0" destOrd="0" presId="urn:microsoft.com/office/officeart/2011/layout/HexagonRadial"/>
    <dgm:cxn modelId="{CB10FDB8-19A0-4CE7-B7FE-F9714C24A298}" srcId="{50C60F36-A11D-44A5-A3B1-FB36FC0ACE8A}" destId="{E4A43144-0444-468A-90C0-52717823818C}" srcOrd="0" destOrd="0" parTransId="{10FCE827-0CC3-479A-859A-66C05F09230A}" sibTransId="{8C43BB04-2EF3-4620-AC18-14CD128A5904}"/>
    <dgm:cxn modelId="{AD8DB1CD-719E-4499-AE62-841A7F5E16F7}" srcId="{E4A43144-0444-468A-90C0-52717823818C}" destId="{B87F12B0-244F-4D6F-8E90-B88147083CE2}" srcOrd="4" destOrd="0" parTransId="{BA162000-A56D-4AC0-B011-E605EBFEB34A}" sibTransId="{BAD2026D-54F9-4555-B6F5-5E470D18A14B}"/>
    <dgm:cxn modelId="{BE011E2B-1AA5-403B-A438-ABA7D343E510}" type="presOf" srcId="{E4A43144-0444-468A-90C0-52717823818C}" destId="{CE1C589E-7FC2-4DA4-AACE-E13B27C48718}" srcOrd="0" destOrd="0" presId="urn:microsoft.com/office/officeart/2011/layout/HexagonRadial"/>
    <dgm:cxn modelId="{D05B4D9C-90C3-40DF-9AF9-C353A5C94177}" srcId="{E4A43144-0444-468A-90C0-52717823818C}" destId="{DDC21327-5365-43E0-9B5A-1D492958A029}" srcOrd="3" destOrd="0" parTransId="{D6FE04AB-19A2-48AC-89EF-7F49909383D3}" sibTransId="{A0BF13C7-F4FD-4906-8B41-BF911BF95172}"/>
    <dgm:cxn modelId="{15B9439A-685F-4A4B-94F3-511E2C21962E}" type="presOf" srcId="{DDC21327-5365-43E0-9B5A-1D492958A029}" destId="{4CC2CB98-D817-4125-9651-0AA35E63C3CD}" srcOrd="0" destOrd="0" presId="urn:microsoft.com/office/officeart/2011/layout/HexagonRadial"/>
    <dgm:cxn modelId="{EBA49BAA-3465-488B-B760-9FE04AF27D3C}" srcId="{E4A43144-0444-468A-90C0-52717823818C}" destId="{6352558B-A577-4C25-BA17-6E3504E4AC92}" srcOrd="0" destOrd="0" parTransId="{7850F7B8-E4A7-408D-BF91-69D14A4460C3}" sibTransId="{5B7D52A7-9BA9-4E37-A8A8-53A19C2B4B0F}"/>
    <dgm:cxn modelId="{CEE4464B-051E-4601-8FDA-B409EF7E1A2B}" type="presOf" srcId="{B87F12B0-244F-4D6F-8E90-B88147083CE2}" destId="{12069B09-814A-4E7A-B1B0-577D60DD7D21}" srcOrd="0" destOrd="0" presId="urn:microsoft.com/office/officeart/2011/layout/HexagonRadial"/>
    <dgm:cxn modelId="{4F506219-1977-4948-8CAE-510A499A68BD}" type="presOf" srcId="{6352558B-A577-4C25-BA17-6E3504E4AC92}" destId="{FCFA287E-17CE-49FC-B80A-FDBBCBF14A02}" srcOrd="0" destOrd="0" presId="urn:microsoft.com/office/officeart/2011/layout/HexagonRadial"/>
    <dgm:cxn modelId="{1EC3BAC0-33E9-41DD-8AA8-BE429C800569}" type="presOf" srcId="{40709EE6-74CA-4244-A365-BF15A4188077}" destId="{30062F2E-CEA9-4EF8-93C7-8B2EA626EA0F}" srcOrd="0" destOrd="0" presId="urn:microsoft.com/office/officeart/2011/layout/HexagonRadial"/>
    <dgm:cxn modelId="{ABA28D3C-6066-4B75-9980-BB82FCF479E2}" type="presOf" srcId="{50C60F36-A11D-44A5-A3B1-FB36FC0ACE8A}" destId="{20A6052E-D6EB-416E-B377-299B2AB95B36}" srcOrd="0" destOrd="0" presId="urn:microsoft.com/office/officeart/2011/layout/HexagonRadial"/>
    <dgm:cxn modelId="{4842FAF5-ADFA-4BC1-9E21-B5B3F704A7D0}" type="presParOf" srcId="{20A6052E-D6EB-416E-B377-299B2AB95B36}" destId="{CE1C589E-7FC2-4DA4-AACE-E13B27C48718}" srcOrd="0" destOrd="0" presId="urn:microsoft.com/office/officeart/2011/layout/HexagonRadial"/>
    <dgm:cxn modelId="{8ABB6127-691C-4E76-8BCA-7DC3517802DB}" type="presParOf" srcId="{20A6052E-D6EB-416E-B377-299B2AB95B36}" destId="{FE013692-CC35-4E00-AC53-97316FA13D31}" srcOrd="1" destOrd="0" presId="urn:microsoft.com/office/officeart/2011/layout/HexagonRadial"/>
    <dgm:cxn modelId="{48779043-D551-4A5F-8CE5-56E3A5AB5FBF}" type="presParOf" srcId="{FE013692-CC35-4E00-AC53-97316FA13D31}" destId="{F9A1B35C-5149-4E96-93EF-5FD71FCBBD01}" srcOrd="0" destOrd="0" presId="urn:microsoft.com/office/officeart/2011/layout/HexagonRadial"/>
    <dgm:cxn modelId="{19D43A97-71F7-4248-A94E-F46A0A1698CE}" type="presParOf" srcId="{20A6052E-D6EB-416E-B377-299B2AB95B36}" destId="{FCFA287E-17CE-49FC-B80A-FDBBCBF14A02}" srcOrd="2" destOrd="0" presId="urn:microsoft.com/office/officeart/2011/layout/HexagonRadial"/>
    <dgm:cxn modelId="{2E44EB23-3AA5-4504-A311-2355EB5F1453}" type="presParOf" srcId="{20A6052E-D6EB-416E-B377-299B2AB95B36}" destId="{B8C27DE0-AC60-42C2-B9CF-E7EEAAFDED0A}" srcOrd="3" destOrd="0" presId="urn:microsoft.com/office/officeart/2011/layout/HexagonRadial"/>
    <dgm:cxn modelId="{DC19E1E9-CC6F-4824-81FD-EFEFA58CF401}" type="presParOf" srcId="{B8C27DE0-AC60-42C2-B9CF-E7EEAAFDED0A}" destId="{2B051F50-4753-4EF3-914E-BFC0E79B311B}" srcOrd="0" destOrd="0" presId="urn:microsoft.com/office/officeart/2011/layout/HexagonRadial"/>
    <dgm:cxn modelId="{E0BBA8C7-18FD-4C87-AF3C-B18341D5D16C}" type="presParOf" srcId="{20A6052E-D6EB-416E-B377-299B2AB95B36}" destId="{0BFC59B0-3DB9-4953-BE26-5A7DE2E92FBF}" srcOrd="4" destOrd="0" presId="urn:microsoft.com/office/officeart/2011/layout/HexagonRadial"/>
    <dgm:cxn modelId="{D93C119D-5A95-4348-A828-F856B4C03ED4}" type="presParOf" srcId="{20A6052E-D6EB-416E-B377-299B2AB95B36}" destId="{89F1A6AC-9017-4725-9503-BE4C89CF1A1B}" srcOrd="5" destOrd="0" presId="urn:microsoft.com/office/officeart/2011/layout/HexagonRadial"/>
    <dgm:cxn modelId="{00FEB80C-890D-4E9A-ADB4-629A3D790CCE}" type="presParOf" srcId="{89F1A6AC-9017-4725-9503-BE4C89CF1A1B}" destId="{CB770411-88A2-497B-BFA8-A4592402611C}" srcOrd="0" destOrd="0" presId="urn:microsoft.com/office/officeart/2011/layout/HexagonRadial"/>
    <dgm:cxn modelId="{7181D2A8-03AF-4A20-9C62-F31F218D74EE}" type="presParOf" srcId="{20A6052E-D6EB-416E-B377-299B2AB95B36}" destId="{30062F2E-CEA9-4EF8-93C7-8B2EA626EA0F}" srcOrd="6" destOrd="0" presId="urn:microsoft.com/office/officeart/2011/layout/HexagonRadial"/>
    <dgm:cxn modelId="{DABC5E39-4A2A-45B0-AD81-7F9DC0DACAF5}" type="presParOf" srcId="{20A6052E-D6EB-416E-B377-299B2AB95B36}" destId="{D8DC4D52-FCBA-4F63-A855-36047D835F6B}" srcOrd="7" destOrd="0" presId="urn:microsoft.com/office/officeart/2011/layout/HexagonRadial"/>
    <dgm:cxn modelId="{794B1FFA-EA90-40F4-AA6C-5C10428E3DDA}" type="presParOf" srcId="{D8DC4D52-FCBA-4F63-A855-36047D835F6B}" destId="{8AB5223C-D730-473A-9359-CEDAF005464A}" srcOrd="0" destOrd="0" presId="urn:microsoft.com/office/officeart/2011/layout/HexagonRadial"/>
    <dgm:cxn modelId="{F6EA27A9-1E4B-4AB5-ADBF-FEF9925A9708}" type="presParOf" srcId="{20A6052E-D6EB-416E-B377-299B2AB95B36}" destId="{4CC2CB98-D817-4125-9651-0AA35E63C3CD}" srcOrd="8" destOrd="0" presId="urn:microsoft.com/office/officeart/2011/layout/HexagonRadial"/>
    <dgm:cxn modelId="{418A67B1-95FC-4D7E-AEE3-24FC2178E0F7}" type="presParOf" srcId="{20A6052E-D6EB-416E-B377-299B2AB95B36}" destId="{C65604D6-0E92-4023-B9F5-307FE16D80AC}" srcOrd="9" destOrd="0" presId="urn:microsoft.com/office/officeart/2011/layout/HexagonRadial"/>
    <dgm:cxn modelId="{E12C8342-297C-46E7-B3CA-9B8D5671047F}" type="presParOf" srcId="{C65604D6-0E92-4023-B9F5-307FE16D80AC}" destId="{C0845A66-A50B-47F5-BC6B-88DCD2B9A3F9}" srcOrd="0" destOrd="0" presId="urn:microsoft.com/office/officeart/2011/layout/HexagonRadial"/>
    <dgm:cxn modelId="{51A3AF74-5D80-4BE0-9461-5BC31913927B}" type="presParOf" srcId="{20A6052E-D6EB-416E-B377-299B2AB95B36}" destId="{12069B09-814A-4E7A-B1B0-577D60DD7D21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F4A4A5-1F66-4BE9-B5EC-3CB0A0BE13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5F5D90-5141-45AE-981C-9BA6BEE11172}">
      <dgm:prSet phldrT="[Text]"/>
      <dgm:spPr/>
      <dgm:t>
        <a:bodyPr/>
        <a:lstStyle/>
        <a:p>
          <a:r>
            <a:rPr lang="en-US" dirty="0" smtClean="0"/>
            <a:t>Fiction Books</a:t>
          </a:r>
          <a:endParaRPr lang="en-US" dirty="0"/>
        </a:p>
      </dgm:t>
    </dgm:pt>
    <dgm:pt modelId="{082E54FE-275B-409B-BD0F-226B219E8BE0}" type="parTrans" cxnId="{63704791-98A4-4077-8007-3DADB7E1BFBA}">
      <dgm:prSet/>
      <dgm:spPr/>
      <dgm:t>
        <a:bodyPr/>
        <a:lstStyle/>
        <a:p>
          <a:endParaRPr lang="en-US"/>
        </a:p>
      </dgm:t>
    </dgm:pt>
    <dgm:pt modelId="{5CB69A1B-0473-4747-81A8-76E5FF7045D9}" type="sibTrans" cxnId="{63704791-98A4-4077-8007-3DADB7E1BFBA}">
      <dgm:prSet/>
      <dgm:spPr/>
      <dgm:t>
        <a:bodyPr/>
        <a:lstStyle/>
        <a:p>
          <a:endParaRPr lang="en-US"/>
        </a:p>
      </dgm:t>
    </dgm:pt>
    <dgm:pt modelId="{AD01B88E-7563-4DB2-A43F-A9D87E645BAA}">
      <dgm:prSet phldrT="[Text]"/>
      <dgm:spPr/>
      <dgm:t>
        <a:bodyPr/>
        <a:lstStyle/>
        <a:p>
          <a:r>
            <a:rPr lang="en-US" dirty="0" smtClean="0"/>
            <a:t>Online Resources</a:t>
          </a:r>
          <a:endParaRPr lang="en-US" dirty="0"/>
        </a:p>
      </dgm:t>
    </dgm:pt>
    <dgm:pt modelId="{93101CAA-E118-4B7A-A602-0CF062277291}" type="parTrans" cxnId="{3B8AB24F-07FE-4393-9CD5-827C6539A251}">
      <dgm:prSet/>
      <dgm:spPr/>
      <dgm:t>
        <a:bodyPr/>
        <a:lstStyle/>
        <a:p>
          <a:endParaRPr lang="en-US"/>
        </a:p>
      </dgm:t>
    </dgm:pt>
    <dgm:pt modelId="{56839163-32BE-4B35-A5BC-926721E5AF7C}" type="sibTrans" cxnId="{3B8AB24F-07FE-4393-9CD5-827C6539A251}">
      <dgm:prSet/>
      <dgm:spPr/>
      <dgm:t>
        <a:bodyPr/>
        <a:lstStyle/>
        <a:p>
          <a:endParaRPr lang="en-US"/>
        </a:p>
      </dgm:t>
    </dgm:pt>
    <dgm:pt modelId="{BABEE5C8-D532-4A52-8A72-B9AF76B45D6B}">
      <dgm:prSet phldrT="[Text]"/>
      <dgm:spPr/>
      <dgm:t>
        <a:bodyPr/>
        <a:lstStyle/>
        <a:p>
          <a:r>
            <a:rPr lang="en-US" dirty="0" smtClean="0"/>
            <a:t>Videos/DVD</a:t>
          </a:r>
          <a:endParaRPr lang="en-US" dirty="0"/>
        </a:p>
      </dgm:t>
    </dgm:pt>
    <dgm:pt modelId="{476929E9-9945-41F2-968B-5483D33286DF}" type="parTrans" cxnId="{AFD56C89-D46D-4F4B-867A-83D819E2C636}">
      <dgm:prSet/>
      <dgm:spPr/>
      <dgm:t>
        <a:bodyPr/>
        <a:lstStyle/>
        <a:p>
          <a:endParaRPr lang="en-US"/>
        </a:p>
      </dgm:t>
    </dgm:pt>
    <dgm:pt modelId="{61E307E6-E534-44EC-B651-755C8FFC7F16}" type="sibTrans" cxnId="{AFD56C89-D46D-4F4B-867A-83D819E2C636}">
      <dgm:prSet/>
      <dgm:spPr/>
      <dgm:t>
        <a:bodyPr/>
        <a:lstStyle/>
        <a:p>
          <a:endParaRPr lang="en-US"/>
        </a:p>
      </dgm:t>
    </dgm:pt>
    <dgm:pt modelId="{7396B5D7-6993-4DD6-B685-644197862E01}">
      <dgm:prSet phldrT="[Text]"/>
      <dgm:spPr/>
      <dgm:t>
        <a:bodyPr/>
        <a:lstStyle/>
        <a:p>
          <a:r>
            <a:rPr lang="en-US" dirty="0" smtClean="0"/>
            <a:t>Curriculum Support Text</a:t>
          </a:r>
          <a:endParaRPr lang="en-US" dirty="0"/>
        </a:p>
      </dgm:t>
    </dgm:pt>
    <dgm:pt modelId="{195BF22F-6842-437E-8C6D-B2B137631922}" type="parTrans" cxnId="{B04389F5-48E7-4298-B6DD-AE2A56AEEA66}">
      <dgm:prSet/>
      <dgm:spPr/>
      <dgm:t>
        <a:bodyPr/>
        <a:lstStyle/>
        <a:p>
          <a:endParaRPr lang="en-US"/>
        </a:p>
      </dgm:t>
    </dgm:pt>
    <dgm:pt modelId="{0BE8DC76-87DB-4ABF-8233-C8323C1A022C}" type="sibTrans" cxnId="{B04389F5-48E7-4298-B6DD-AE2A56AEEA66}">
      <dgm:prSet/>
      <dgm:spPr/>
      <dgm:t>
        <a:bodyPr/>
        <a:lstStyle/>
        <a:p>
          <a:endParaRPr lang="en-US"/>
        </a:p>
      </dgm:t>
    </dgm:pt>
    <dgm:pt modelId="{EF4CE153-B6CD-41A8-B475-027AC6064D16}">
      <dgm:prSet phldrT="[Text]"/>
      <dgm:spPr/>
      <dgm:t>
        <a:bodyPr/>
        <a:lstStyle/>
        <a:p>
          <a:r>
            <a:rPr lang="en-US" dirty="0" smtClean="0"/>
            <a:t>Magazines/Journals</a:t>
          </a:r>
          <a:endParaRPr lang="en-US" dirty="0"/>
        </a:p>
      </dgm:t>
    </dgm:pt>
    <dgm:pt modelId="{2D0E808F-23A2-47A4-AE46-1603E0AE3C1B}" type="parTrans" cxnId="{F62DEA79-7353-43E9-AF1F-41E2A83A909B}">
      <dgm:prSet/>
      <dgm:spPr/>
      <dgm:t>
        <a:bodyPr/>
        <a:lstStyle/>
        <a:p>
          <a:endParaRPr lang="en-US"/>
        </a:p>
      </dgm:t>
    </dgm:pt>
    <dgm:pt modelId="{0BB6F299-51C0-4113-9452-092E1C3922EA}" type="sibTrans" cxnId="{F62DEA79-7353-43E9-AF1F-41E2A83A909B}">
      <dgm:prSet/>
      <dgm:spPr/>
      <dgm:t>
        <a:bodyPr/>
        <a:lstStyle/>
        <a:p>
          <a:endParaRPr lang="en-US"/>
        </a:p>
      </dgm:t>
    </dgm:pt>
    <dgm:pt modelId="{0DE812EE-F367-4EA9-961C-2929456C24BC}" type="pres">
      <dgm:prSet presAssocID="{01F4A4A5-1F66-4BE9-B5EC-3CB0A0BE1396}" presName="diagram" presStyleCnt="0">
        <dgm:presLayoutVars>
          <dgm:dir/>
          <dgm:resizeHandles val="exact"/>
        </dgm:presLayoutVars>
      </dgm:prSet>
      <dgm:spPr/>
    </dgm:pt>
    <dgm:pt modelId="{D0DB3356-9052-4BCF-B361-354F2079F593}" type="pres">
      <dgm:prSet presAssocID="{C45F5D90-5141-45AE-981C-9BA6BEE1117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D27F6-090E-428F-A6FD-D57778F5C833}" type="pres">
      <dgm:prSet presAssocID="{5CB69A1B-0473-4747-81A8-76E5FF7045D9}" presName="sibTrans" presStyleCnt="0"/>
      <dgm:spPr/>
    </dgm:pt>
    <dgm:pt modelId="{B331929E-C303-429A-9D05-64974BA189FA}" type="pres">
      <dgm:prSet presAssocID="{AD01B88E-7563-4DB2-A43F-A9D87E645BAA}" presName="node" presStyleLbl="node1" presStyleIdx="1" presStyleCnt="5">
        <dgm:presLayoutVars>
          <dgm:bulletEnabled val="1"/>
        </dgm:presLayoutVars>
      </dgm:prSet>
      <dgm:spPr/>
    </dgm:pt>
    <dgm:pt modelId="{4C98CE33-AEE1-42CB-9D09-C966630D6C44}" type="pres">
      <dgm:prSet presAssocID="{56839163-32BE-4B35-A5BC-926721E5AF7C}" presName="sibTrans" presStyleCnt="0"/>
      <dgm:spPr/>
    </dgm:pt>
    <dgm:pt modelId="{AD458F9C-C105-4671-89BA-AF88940070F0}" type="pres">
      <dgm:prSet presAssocID="{BABEE5C8-D532-4A52-8A72-B9AF76B45D6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51523-F022-4ECA-9C16-12FBAFFAEA73}" type="pres">
      <dgm:prSet presAssocID="{61E307E6-E534-44EC-B651-755C8FFC7F16}" presName="sibTrans" presStyleCnt="0"/>
      <dgm:spPr/>
    </dgm:pt>
    <dgm:pt modelId="{6DCCF9BD-D0B0-418E-9DF2-533EADB45E9C}" type="pres">
      <dgm:prSet presAssocID="{7396B5D7-6993-4DD6-B685-644197862E01}" presName="node" presStyleLbl="node1" presStyleIdx="3" presStyleCnt="5">
        <dgm:presLayoutVars>
          <dgm:bulletEnabled val="1"/>
        </dgm:presLayoutVars>
      </dgm:prSet>
      <dgm:spPr/>
    </dgm:pt>
    <dgm:pt modelId="{63888981-20A8-4B0F-99F1-68F8DDE2E5E0}" type="pres">
      <dgm:prSet presAssocID="{0BE8DC76-87DB-4ABF-8233-C8323C1A022C}" presName="sibTrans" presStyleCnt="0"/>
      <dgm:spPr/>
    </dgm:pt>
    <dgm:pt modelId="{19E2A21B-03AC-4A29-B07C-A1A12ECF320B}" type="pres">
      <dgm:prSet presAssocID="{EF4CE153-B6CD-41A8-B475-027AC6064D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704791-98A4-4077-8007-3DADB7E1BFBA}" srcId="{01F4A4A5-1F66-4BE9-B5EC-3CB0A0BE1396}" destId="{C45F5D90-5141-45AE-981C-9BA6BEE11172}" srcOrd="0" destOrd="0" parTransId="{082E54FE-275B-409B-BD0F-226B219E8BE0}" sibTransId="{5CB69A1B-0473-4747-81A8-76E5FF7045D9}"/>
    <dgm:cxn modelId="{EF628F07-455C-4417-8FB8-BD7D101F7211}" type="presOf" srcId="{01F4A4A5-1F66-4BE9-B5EC-3CB0A0BE1396}" destId="{0DE812EE-F367-4EA9-961C-2929456C24BC}" srcOrd="0" destOrd="0" presId="urn:microsoft.com/office/officeart/2005/8/layout/default"/>
    <dgm:cxn modelId="{F62DEA79-7353-43E9-AF1F-41E2A83A909B}" srcId="{01F4A4A5-1F66-4BE9-B5EC-3CB0A0BE1396}" destId="{EF4CE153-B6CD-41A8-B475-027AC6064D16}" srcOrd="4" destOrd="0" parTransId="{2D0E808F-23A2-47A4-AE46-1603E0AE3C1B}" sibTransId="{0BB6F299-51C0-4113-9452-092E1C3922EA}"/>
    <dgm:cxn modelId="{AFD56C89-D46D-4F4B-867A-83D819E2C636}" srcId="{01F4A4A5-1F66-4BE9-B5EC-3CB0A0BE1396}" destId="{BABEE5C8-D532-4A52-8A72-B9AF76B45D6B}" srcOrd="2" destOrd="0" parTransId="{476929E9-9945-41F2-968B-5483D33286DF}" sibTransId="{61E307E6-E534-44EC-B651-755C8FFC7F16}"/>
    <dgm:cxn modelId="{84229953-9494-42E2-A296-DC3E405FB240}" type="presOf" srcId="{EF4CE153-B6CD-41A8-B475-027AC6064D16}" destId="{19E2A21B-03AC-4A29-B07C-A1A12ECF320B}" srcOrd="0" destOrd="0" presId="urn:microsoft.com/office/officeart/2005/8/layout/default"/>
    <dgm:cxn modelId="{3B8AB24F-07FE-4393-9CD5-827C6539A251}" srcId="{01F4A4A5-1F66-4BE9-B5EC-3CB0A0BE1396}" destId="{AD01B88E-7563-4DB2-A43F-A9D87E645BAA}" srcOrd="1" destOrd="0" parTransId="{93101CAA-E118-4B7A-A602-0CF062277291}" sibTransId="{56839163-32BE-4B35-A5BC-926721E5AF7C}"/>
    <dgm:cxn modelId="{6395FD2C-3112-4759-88EF-5757E92204BB}" type="presOf" srcId="{7396B5D7-6993-4DD6-B685-644197862E01}" destId="{6DCCF9BD-D0B0-418E-9DF2-533EADB45E9C}" srcOrd="0" destOrd="0" presId="urn:microsoft.com/office/officeart/2005/8/layout/default"/>
    <dgm:cxn modelId="{430A7A55-761D-422F-9EE9-0469087CE79F}" type="presOf" srcId="{AD01B88E-7563-4DB2-A43F-A9D87E645BAA}" destId="{B331929E-C303-429A-9D05-64974BA189FA}" srcOrd="0" destOrd="0" presId="urn:microsoft.com/office/officeart/2005/8/layout/default"/>
    <dgm:cxn modelId="{B04389F5-48E7-4298-B6DD-AE2A56AEEA66}" srcId="{01F4A4A5-1F66-4BE9-B5EC-3CB0A0BE1396}" destId="{7396B5D7-6993-4DD6-B685-644197862E01}" srcOrd="3" destOrd="0" parTransId="{195BF22F-6842-437E-8C6D-B2B137631922}" sibTransId="{0BE8DC76-87DB-4ABF-8233-C8323C1A022C}"/>
    <dgm:cxn modelId="{BA5F4C06-40FF-437D-AF90-4857F2C2EC9D}" type="presOf" srcId="{BABEE5C8-D532-4A52-8A72-B9AF76B45D6B}" destId="{AD458F9C-C105-4671-89BA-AF88940070F0}" srcOrd="0" destOrd="0" presId="urn:microsoft.com/office/officeart/2005/8/layout/default"/>
    <dgm:cxn modelId="{A9B7E930-82DB-4225-9494-72F2E35D8B5A}" type="presOf" srcId="{C45F5D90-5141-45AE-981C-9BA6BEE11172}" destId="{D0DB3356-9052-4BCF-B361-354F2079F593}" srcOrd="0" destOrd="0" presId="urn:microsoft.com/office/officeart/2005/8/layout/default"/>
    <dgm:cxn modelId="{D092030D-2679-493B-A28F-FCEC3363B99C}" type="presParOf" srcId="{0DE812EE-F367-4EA9-961C-2929456C24BC}" destId="{D0DB3356-9052-4BCF-B361-354F2079F593}" srcOrd="0" destOrd="0" presId="urn:microsoft.com/office/officeart/2005/8/layout/default"/>
    <dgm:cxn modelId="{C777B48C-C277-4CE3-9BDE-257E3CE3CAE9}" type="presParOf" srcId="{0DE812EE-F367-4EA9-961C-2929456C24BC}" destId="{4F2D27F6-090E-428F-A6FD-D57778F5C833}" srcOrd="1" destOrd="0" presId="urn:microsoft.com/office/officeart/2005/8/layout/default"/>
    <dgm:cxn modelId="{E33BB82B-0F04-4C66-BFE5-3F2C1C271EF3}" type="presParOf" srcId="{0DE812EE-F367-4EA9-961C-2929456C24BC}" destId="{B331929E-C303-429A-9D05-64974BA189FA}" srcOrd="2" destOrd="0" presId="urn:microsoft.com/office/officeart/2005/8/layout/default"/>
    <dgm:cxn modelId="{2CF237B3-A88D-402B-85FB-EA3331794080}" type="presParOf" srcId="{0DE812EE-F367-4EA9-961C-2929456C24BC}" destId="{4C98CE33-AEE1-42CB-9D09-C966630D6C44}" srcOrd="3" destOrd="0" presId="urn:microsoft.com/office/officeart/2005/8/layout/default"/>
    <dgm:cxn modelId="{C68A2A70-EF2A-410F-B1D2-37BD672C25F1}" type="presParOf" srcId="{0DE812EE-F367-4EA9-961C-2929456C24BC}" destId="{AD458F9C-C105-4671-89BA-AF88940070F0}" srcOrd="4" destOrd="0" presId="urn:microsoft.com/office/officeart/2005/8/layout/default"/>
    <dgm:cxn modelId="{14FA0ED9-16A5-4F20-83FC-3A435F875B54}" type="presParOf" srcId="{0DE812EE-F367-4EA9-961C-2929456C24BC}" destId="{06251523-F022-4ECA-9C16-12FBAFFAEA73}" srcOrd="5" destOrd="0" presId="urn:microsoft.com/office/officeart/2005/8/layout/default"/>
    <dgm:cxn modelId="{3C54132D-A9BB-4047-A217-DAE7432125B1}" type="presParOf" srcId="{0DE812EE-F367-4EA9-961C-2929456C24BC}" destId="{6DCCF9BD-D0B0-418E-9DF2-533EADB45E9C}" srcOrd="6" destOrd="0" presId="urn:microsoft.com/office/officeart/2005/8/layout/default"/>
    <dgm:cxn modelId="{8896B99F-0388-4E70-A174-7A9AC94B029B}" type="presParOf" srcId="{0DE812EE-F367-4EA9-961C-2929456C24BC}" destId="{63888981-20A8-4B0F-99F1-68F8DDE2E5E0}" srcOrd="7" destOrd="0" presId="urn:microsoft.com/office/officeart/2005/8/layout/default"/>
    <dgm:cxn modelId="{4837D991-C414-41F8-9143-B96B64E82CFA}" type="presParOf" srcId="{0DE812EE-F367-4EA9-961C-2929456C24BC}" destId="{19E2A21B-03AC-4A29-B07C-A1A12ECF32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C589E-7FC2-4DA4-AACE-E13B27C48718}">
      <dsp:nvSpPr>
        <dsp:cNvPr id="0" name=""/>
        <dsp:cNvSpPr/>
      </dsp:nvSpPr>
      <dsp:spPr>
        <a:xfrm>
          <a:off x="3026686" y="1227453"/>
          <a:ext cx="1467861" cy="12697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Task Definition</a:t>
          </a:r>
          <a:endParaRPr lang="en-US" sz="1800" kern="1200" dirty="0"/>
        </a:p>
      </dsp:txBody>
      <dsp:txXfrm>
        <a:off x="3269931" y="1437870"/>
        <a:ext cx="981371" cy="848925"/>
      </dsp:txXfrm>
    </dsp:sp>
    <dsp:sp modelId="{2B051F50-4753-4EF3-914E-BFC0E79B311B}">
      <dsp:nvSpPr>
        <dsp:cNvPr id="0" name=""/>
        <dsp:cNvSpPr/>
      </dsp:nvSpPr>
      <dsp:spPr>
        <a:xfrm>
          <a:off x="3945849" y="619959"/>
          <a:ext cx="553819" cy="47718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A287E-17CE-49FC-B80A-FDBBCBF14A02}">
      <dsp:nvSpPr>
        <dsp:cNvPr id="0" name=""/>
        <dsp:cNvSpPr/>
      </dsp:nvSpPr>
      <dsp:spPr>
        <a:xfrm>
          <a:off x="2911477" y="-72606"/>
          <a:ext cx="1703742" cy="133107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Information Seeking Strategies</a:t>
          </a:r>
          <a:endParaRPr lang="en-US" sz="1200" kern="1200" dirty="0"/>
        </a:p>
      </dsp:txBody>
      <dsp:txXfrm>
        <a:off x="3180218" y="137352"/>
        <a:ext cx="1166260" cy="911160"/>
      </dsp:txXfrm>
    </dsp:sp>
    <dsp:sp modelId="{CB770411-88A2-497B-BFA8-A4592402611C}">
      <dsp:nvSpPr>
        <dsp:cNvPr id="0" name=""/>
        <dsp:cNvSpPr/>
      </dsp:nvSpPr>
      <dsp:spPr>
        <a:xfrm>
          <a:off x="4592199" y="1512048"/>
          <a:ext cx="553819" cy="47718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C59B0-3DB9-4953-BE26-5A7DE2E92FBF}">
      <dsp:nvSpPr>
        <dsp:cNvPr id="0" name=""/>
        <dsp:cNvSpPr/>
      </dsp:nvSpPr>
      <dsp:spPr>
        <a:xfrm>
          <a:off x="4648198" y="685796"/>
          <a:ext cx="1202901" cy="10406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Location &amp; Access</a:t>
          </a:r>
          <a:endParaRPr lang="en-US" sz="1200" kern="1200" dirty="0"/>
        </a:p>
      </dsp:txBody>
      <dsp:txXfrm>
        <a:off x="4847544" y="858254"/>
        <a:ext cx="804209" cy="695735"/>
      </dsp:txXfrm>
    </dsp:sp>
    <dsp:sp modelId="{8AB5223C-D730-473A-9359-CEDAF005464A}">
      <dsp:nvSpPr>
        <dsp:cNvPr id="0" name=""/>
        <dsp:cNvSpPr/>
      </dsp:nvSpPr>
      <dsp:spPr>
        <a:xfrm>
          <a:off x="4143203" y="2519049"/>
          <a:ext cx="553819" cy="47718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62F2E-CEA9-4EF8-93C7-8B2EA626EA0F}">
      <dsp:nvSpPr>
        <dsp:cNvPr id="0" name=""/>
        <dsp:cNvSpPr/>
      </dsp:nvSpPr>
      <dsp:spPr>
        <a:xfrm>
          <a:off x="4265098" y="1970980"/>
          <a:ext cx="1202901" cy="10406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Use of Information</a:t>
          </a:r>
          <a:endParaRPr lang="en-US" sz="1200" kern="1200" dirty="0"/>
        </a:p>
      </dsp:txBody>
      <dsp:txXfrm>
        <a:off x="4464444" y="2143438"/>
        <a:ext cx="804209" cy="695735"/>
      </dsp:txXfrm>
    </dsp:sp>
    <dsp:sp modelId="{C0845A66-A50B-47F5-BC6B-88DCD2B9A3F9}">
      <dsp:nvSpPr>
        <dsp:cNvPr id="0" name=""/>
        <dsp:cNvSpPr/>
      </dsp:nvSpPr>
      <dsp:spPr>
        <a:xfrm>
          <a:off x="3029417" y="2623580"/>
          <a:ext cx="553819" cy="47718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2CB98-D817-4125-9651-0AA35E63C3CD}">
      <dsp:nvSpPr>
        <dsp:cNvPr id="0" name=""/>
        <dsp:cNvSpPr/>
      </dsp:nvSpPr>
      <dsp:spPr>
        <a:xfrm>
          <a:off x="3063872" y="2553865"/>
          <a:ext cx="1202901" cy="10406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Synthesis</a:t>
          </a:r>
          <a:endParaRPr lang="en-US" sz="1200" kern="1200" dirty="0"/>
        </a:p>
      </dsp:txBody>
      <dsp:txXfrm>
        <a:off x="3263218" y="2726323"/>
        <a:ext cx="804209" cy="695735"/>
      </dsp:txXfrm>
    </dsp:sp>
    <dsp:sp modelId="{12069B09-814A-4E7A-B1B0-577D60DD7D21}">
      <dsp:nvSpPr>
        <dsp:cNvPr id="0" name=""/>
        <dsp:cNvSpPr/>
      </dsp:nvSpPr>
      <dsp:spPr>
        <a:xfrm>
          <a:off x="1920871" y="1490665"/>
          <a:ext cx="1202901" cy="10406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Evaluation</a:t>
          </a:r>
          <a:endParaRPr lang="en-US" sz="1200" kern="1200" dirty="0"/>
        </a:p>
      </dsp:txBody>
      <dsp:txXfrm>
        <a:off x="2120217" y="1663123"/>
        <a:ext cx="804209" cy="695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B3356-9052-4BCF-B361-354F2079F593}">
      <dsp:nvSpPr>
        <dsp:cNvPr id="0" name=""/>
        <dsp:cNvSpPr/>
      </dsp:nvSpPr>
      <dsp:spPr>
        <a:xfrm>
          <a:off x="0" y="262086"/>
          <a:ext cx="2350492" cy="1410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Fiction Books</a:t>
          </a:r>
          <a:endParaRPr lang="en-US" sz="2000" kern="1200" dirty="0"/>
        </a:p>
      </dsp:txBody>
      <dsp:txXfrm>
        <a:off x="0" y="262086"/>
        <a:ext cx="2350492" cy="1410295"/>
      </dsp:txXfrm>
    </dsp:sp>
    <dsp:sp modelId="{B331929E-C303-429A-9D05-64974BA189FA}">
      <dsp:nvSpPr>
        <dsp:cNvPr id="0" name=""/>
        <dsp:cNvSpPr/>
      </dsp:nvSpPr>
      <dsp:spPr>
        <a:xfrm>
          <a:off x="2585541" y="262086"/>
          <a:ext cx="2350492" cy="1410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Online Resources</a:t>
          </a:r>
          <a:endParaRPr lang="en-US" sz="2000" kern="1200" dirty="0"/>
        </a:p>
      </dsp:txBody>
      <dsp:txXfrm>
        <a:off x="2585541" y="262086"/>
        <a:ext cx="2350492" cy="1410295"/>
      </dsp:txXfrm>
    </dsp:sp>
    <dsp:sp modelId="{AD458F9C-C105-4671-89BA-AF88940070F0}">
      <dsp:nvSpPr>
        <dsp:cNvPr id="0" name=""/>
        <dsp:cNvSpPr/>
      </dsp:nvSpPr>
      <dsp:spPr>
        <a:xfrm>
          <a:off x="5171082" y="262086"/>
          <a:ext cx="2350492" cy="1410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Videos/DVD</a:t>
          </a:r>
          <a:endParaRPr lang="en-US" sz="2000" kern="1200" dirty="0"/>
        </a:p>
      </dsp:txBody>
      <dsp:txXfrm>
        <a:off x="5171082" y="262086"/>
        <a:ext cx="2350492" cy="1410295"/>
      </dsp:txXfrm>
    </dsp:sp>
    <dsp:sp modelId="{6DCCF9BD-D0B0-418E-9DF2-533EADB45E9C}">
      <dsp:nvSpPr>
        <dsp:cNvPr id="0" name=""/>
        <dsp:cNvSpPr/>
      </dsp:nvSpPr>
      <dsp:spPr>
        <a:xfrm>
          <a:off x="1292770" y="1907430"/>
          <a:ext cx="2350492" cy="1410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Curriculum Support Text</a:t>
          </a:r>
          <a:endParaRPr lang="en-US" sz="2000" kern="1200" dirty="0"/>
        </a:p>
      </dsp:txBody>
      <dsp:txXfrm>
        <a:off x="1292770" y="1907430"/>
        <a:ext cx="2350492" cy="1410295"/>
      </dsp:txXfrm>
    </dsp:sp>
    <dsp:sp modelId="{19E2A21B-03AC-4A29-B07C-A1A12ECF320B}">
      <dsp:nvSpPr>
        <dsp:cNvPr id="0" name=""/>
        <dsp:cNvSpPr/>
      </dsp:nvSpPr>
      <dsp:spPr>
        <a:xfrm>
          <a:off x="3878312" y="1907430"/>
          <a:ext cx="2350492" cy="1410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Magazines/Journals</a:t>
          </a:r>
          <a:endParaRPr lang="en-US" sz="2000" kern="1200" dirty="0"/>
        </a:p>
      </dsp:txBody>
      <dsp:txXfrm>
        <a:off x="3878312" y="1907430"/>
        <a:ext cx="2350492" cy="1410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D4AAA-DCF2-43CB-A0FC-668CECB19724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D153A-7216-4985-84BB-A65D0BC6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3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153A-7216-4985-84BB-A65D0BC6DB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6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5238-53B1-43E5-8C98-B57FC4C08E9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CA5F-2E8F-4CEC-8EDA-0465D6C3D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5238-53B1-43E5-8C98-B57FC4C08E9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CA5F-2E8F-4CEC-8EDA-0465D6C3D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5238-53B1-43E5-8C98-B57FC4C08E9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CA5F-2E8F-4CEC-8EDA-0465D6C3D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5238-53B1-43E5-8C98-B57FC4C08E9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CA5F-2E8F-4CEC-8EDA-0465D6C3D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5238-53B1-43E5-8C98-B57FC4C08E9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CA5F-2E8F-4CEC-8EDA-0465D6C3D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5238-53B1-43E5-8C98-B57FC4C08E9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CA5F-2E8F-4CEC-8EDA-0465D6C3DA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5238-53B1-43E5-8C98-B57FC4C08E9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CA5F-2E8F-4CEC-8EDA-0465D6C3D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5238-53B1-43E5-8C98-B57FC4C08E9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CA5F-2E8F-4CEC-8EDA-0465D6C3D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5238-53B1-43E5-8C98-B57FC4C08E9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CA5F-2E8F-4CEC-8EDA-0465D6C3D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5238-53B1-43E5-8C98-B57FC4C08E9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8CA5F-2E8F-4CEC-8EDA-0465D6C3D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5238-53B1-43E5-8C98-B57FC4C08E9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CA5F-2E8F-4CEC-8EDA-0465D6C3D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0F5238-53B1-43E5-8C98-B57FC4C08E90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188CA5F-2E8F-4CEC-8EDA-0465D6C3DA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Year Strategies</a:t>
            </a:r>
            <a:br>
              <a:rPr lang="en-US" dirty="0" smtClean="0"/>
            </a:br>
            <a:r>
              <a:rPr lang="en-US" dirty="0" smtClean="0"/>
              <a:t>Elmore Stoutt High School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By Teacher Librarian – Dorothy Rabsatt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Organize big 6 by month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1524000"/>
            <a:ext cx="60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24310"/>
            <a:ext cx="7543800" cy="378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2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4800" dirty="0" smtClean="0"/>
              <a:t>big 6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891510"/>
              </p:ext>
            </p:extLst>
          </p:nvPr>
        </p:nvGraphicFramePr>
        <p:xfrm>
          <a:off x="762000" y="1371600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2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65760"/>
            <a:ext cx="7353300" cy="5486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New Building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0138"/>
            <a:ext cx="7620000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9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756761"/>
              </p:ext>
            </p:extLst>
          </p:nvPr>
        </p:nvGraphicFramePr>
        <p:xfrm>
          <a:off x="838200" y="1066800"/>
          <a:ext cx="7467600" cy="3581402"/>
        </p:xfrm>
        <a:graphic>
          <a:graphicData uri="http://schemas.openxmlformats.org/drawingml/2006/table">
            <a:tbl>
              <a:tblPr firstRow="1" firstCol="1" bandRow="1"/>
              <a:tblGrid>
                <a:gridCol w="622300"/>
                <a:gridCol w="3318933"/>
                <a:gridCol w="1590323"/>
                <a:gridCol w="1936044"/>
              </a:tblGrid>
              <a:tr h="380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Item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Category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Books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Fiction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10,000.00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Books-Curriculum Support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Non-fiction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20,000.00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Equipment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Copier/Scanner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35,000.00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Subscription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On-line Resources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7,000.00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Supplies and material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Physical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3,000.00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20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$75,000.00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7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 Collection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612290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6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Additional books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00138"/>
            <a:ext cx="7315200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3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Computer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315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5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</a:t>
            </a:r>
            <a:r>
              <a:rPr lang="en-US" dirty="0" err="1" smtClean="0"/>
              <a:t>lis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library &amp; Information program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567640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cms.bviplatinum.net/ap/article.small/1415193262_5540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For Determining Current State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Survey Staff</a:t>
            </a:r>
          </a:p>
          <a:p>
            <a:r>
              <a:rPr lang="en-US" sz="1800" dirty="0" smtClean="0"/>
              <a:t>Survey Students</a:t>
            </a:r>
          </a:p>
          <a:p>
            <a:r>
              <a:rPr lang="en-US" sz="1800" dirty="0" smtClean="0"/>
              <a:t>Identify curriculum needs</a:t>
            </a:r>
          </a:p>
          <a:p>
            <a:r>
              <a:rPr lang="en-US" sz="1800" dirty="0" smtClean="0"/>
              <a:t>Observe students &amp; teachers  use of facilities</a:t>
            </a:r>
          </a:p>
          <a:p>
            <a:r>
              <a:rPr lang="en-US" sz="1800" dirty="0" smtClean="0"/>
              <a:t> Review  attendance records </a:t>
            </a:r>
          </a:p>
          <a:p>
            <a:r>
              <a:rPr lang="en-US" sz="1800" dirty="0" smtClean="0"/>
              <a:t>Analyze technology capacity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4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empty shelves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8615"/>
            <a:ext cx="7391400" cy="342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6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Limited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781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Open floor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1"/>
            <a:ext cx="7315199" cy="353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8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0" dirty="0" smtClean="0"/>
              <a:t>	The learning resource center at the Elmore Stoutt High School caters to 1,300 students during the lunch breaks and  before &amp; after school.  It is a one room facility with nineteen desk top computers, one photo –copier, one printer, a smart board and two large conference tables  for studying and two small ones for activities. While this space fits the “learning common model” it needs to be reorganized. I am actually advocating for a new split level building so that those who according to Ray Palin are  “looking for peace and quiet”  can get just that.</a:t>
            </a:r>
          </a:p>
          <a:p>
            <a:pPr algn="just">
              <a:lnSpc>
                <a:spcPct val="150000"/>
              </a:lnSpc>
            </a:pPr>
            <a:r>
              <a:rPr lang="en-US" b="0" dirty="0"/>
              <a:t>	</a:t>
            </a:r>
            <a:r>
              <a:rPr lang="en-US" b="0" dirty="0" smtClean="0"/>
              <a:t>In addition I am advocating for book fairs, grant writing and accepting physical and monetary donations to build the print and non-print collection.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639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for Moving to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520940" cy="3276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200" dirty="0" smtClean="0"/>
              <a:t>Form a Library Advisory Committee</a:t>
            </a:r>
          </a:p>
          <a:p>
            <a:r>
              <a:rPr lang="en-US" sz="2200" dirty="0" smtClean="0"/>
              <a:t>(Joy Benjamin, Letitia Penn Rodgers, Mavis Abednego, TL,</a:t>
            </a:r>
          </a:p>
          <a:p>
            <a:r>
              <a:rPr lang="en-US" sz="2200" dirty="0" smtClean="0"/>
              <a:t>Head Boy, Head Girl) </a:t>
            </a:r>
          </a:p>
          <a:p>
            <a:r>
              <a:rPr lang="en-US" sz="2200" dirty="0" smtClean="0"/>
              <a:t>Create/review   budget</a:t>
            </a:r>
          </a:p>
          <a:p>
            <a:r>
              <a:rPr lang="en-US" sz="2200" dirty="0" smtClean="0"/>
              <a:t>Review policies (Weeding, Collection Development, Printing)</a:t>
            </a:r>
          </a:p>
          <a:p>
            <a:r>
              <a:rPr lang="en-US" sz="2200" dirty="0" smtClean="0"/>
              <a:t>Use PTA to promote program</a:t>
            </a:r>
          </a:p>
          <a:p>
            <a:r>
              <a:rPr lang="en-US" sz="2200" dirty="0" smtClean="0"/>
              <a:t>Promote LIT plan at staff meeting</a:t>
            </a:r>
          </a:p>
          <a:p>
            <a:r>
              <a:rPr lang="en-US" sz="2200" dirty="0" smtClean="0"/>
              <a:t>Review technology needs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The mission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635240" cy="3776172"/>
          </a:xfrm>
        </p:spPr>
        <p:txBody>
          <a:bodyPr>
            <a:normAutofit fontScale="25000" lnSpcReduction="20000"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pPr algn="ctr"/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</a:rPr>
              <a:t>Let’s not be confused</a:t>
            </a:r>
          </a:p>
          <a:p>
            <a:pPr algn="ctr"/>
            <a:endParaRPr lang="en-US" sz="7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500" dirty="0" smtClean="0">
                <a:solidFill>
                  <a:srgbClr val="FF0000"/>
                </a:solidFill>
                <a:latin typeface="Bookshelf Symbol 7" pitchFamily="2" charset="2"/>
              </a:rPr>
              <a:t>		To ensure that students are effective users and </a:t>
            </a:r>
          </a:p>
          <a:p>
            <a:endParaRPr lang="en-US" sz="3500" dirty="0" smtClean="0">
              <a:solidFill>
                <a:srgbClr val="FF0000"/>
              </a:solidFill>
              <a:latin typeface="Bookshelf Symbol 7" pitchFamily="2" charset="2"/>
            </a:endParaRPr>
          </a:p>
          <a:p>
            <a:r>
              <a:rPr lang="en-US" sz="3500" dirty="0" smtClean="0">
                <a:solidFill>
                  <a:srgbClr val="FF0000"/>
                </a:solidFill>
                <a:latin typeface="Bookshelf Symbol 7" pitchFamily="2" charset="2"/>
              </a:rPr>
              <a:t>		             producer s of  information and ideas.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11200" dirty="0" smtClean="0">
                <a:solidFill>
                  <a:srgbClr val="7030A0"/>
                </a:solidFill>
              </a:rPr>
              <a:t>To ensure that students are effective users of information and ideas.</a:t>
            </a:r>
            <a:endParaRPr lang="en-US" sz="11200" dirty="0">
              <a:solidFill>
                <a:srgbClr val="7030A0"/>
              </a:solidFill>
            </a:endParaRPr>
          </a:p>
          <a:p>
            <a:endParaRPr lang="en-US" sz="11200" dirty="0" smtClean="0"/>
          </a:p>
          <a:p>
            <a:endParaRPr lang="en-US" sz="11200" dirty="0"/>
          </a:p>
          <a:p>
            <a:r>
              <a:rPr lang="en-US" sz="3100" dirty="0" smtClean="0"/>
              <a:t>				</a:t>
            </a:r>
            <a:r>
              <a:rPr lang="en-US" sz="6400" dirty="0" smtClean="0"/>
              <a:t>Joyce </a:t>
            </a:r>
            <a:r>
              <a:rPr lang="en-US" sz="6400" dirty="0" err="1" smtClean="0"/>
              <a:t>Valenza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9674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236</TotalTime>
  <Words>184</Words>
  <Application>Microsoft Office PowerPoint</Application>
  <PresentationFormat>On-screen Show (4:3)</PresentationFormat>
  <Paragraphs>88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Angles</vt:lpstr>
      <vt:lpstr>First Year Strategies Elmore Stoutt High School</vt:lpstr>
      <vt:lpstr>PowerPoint Presentation</vt:lpstr>
      <vt:lpstr>Strategies For Determining Current State</vt:lpstr>
      <vt:lpstr>empty shelves</vt:lpstr>
      <vt:lpstr>Limited computers</vt:lpstr>
      <vt:lpstr>Open floor plan</vt:lpstr>
      <vt:lpstr>MY Library</vt:lpstr>
      <vt:lpstr>Strategies for Moving to Vision</vt:lpstr>
      <vt:lpstr>The mission</vt:lpstr>
      <vt:lpstr>Organize big 6 by month</vt:lpstr>
      <vt:lpstr> big 6 </vt:lpstr>
      <vt:lpstr>New Building</vt:lpstr>
      <vt:lpstr>Budget</vt:lpstr>
      <vt:lpstr> Collection Development</vt:lpstr>
      <vt:lpstr>Additional books</vt:lpstr>
      <vt:lpstr>Computer lab</vt:lpstr>
      <vt:lpstr>New lis program</vt:lpstr>
      <vt:lpstr>New library &amp; Information program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Year Plan Elmore Stoutt High School</dc:title>
  <dc:creator>Dorothy</dc:creator>
  <cp:lastModifiedBy>Dorothy</cp:lastModifiedBy>
  <cp:revision>23</cp:revision>
  <dcterms:created xsi:type="dcterms:W3CDTF">2015-06-26T04:52:21Z</dcterms:created>
  <dcterms:modified xsi:type="dcterms:W3CDTF">2015-06-26T08:48:26Z</dcterms:modified>
</cp:coreProperties>
</file>